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obby Jones" charset="1" panose="00000000000000000000"/>
      <p:regular r:id="rId10"/>
    </p:embeddedFont>
    <p:embeddedFont>
      <p:font typeface="Poppins" charset="1" panose="00000500000000000000"/>
      <p:regular r:id="rId11"/>
    </p:embeddedFont>
    <p:embeddedFont>
      <p:font typeface="Poppins Bold" charset="1" panose="00000800000000000000"/>
      <p:regular r:id="rId12"/>
    </p:embeddedFont>
    <p:embeddedFont>
      <p:font typeface="Poppins Italics" charset="1" panose="00000500000000000000"/>
      <p:regular r:id="rId13"/>
    </p:embeddedFont>
    <p:embeddedFont>
      <p:font typeface="Poppins Bold Italics" charset="1" panose="00000800000000000000"/>
      <p:regular r:id="rId14"/>
    </p:embeddedFont>
    <p:embeddedFont>
      <p:font typeface="Poppins Thin" charset="1" panose="00000300000000000000"/>
      <p:regular r:id="rId15"/>
    </p:embeddedFont>
    <p:embeddedFont>
      <p:font typeface="Poppins Thin Italics" charset="1" panose="00000300000000000000"/>
      <p:regular r:id="rId16"/>
    </p:embeddedFont>
    <p:embeddedFont>
      <p:font typeface="Poppins Extra-Light" charset="1" panose="00000300000000000000"/>
      <p:regular r:id="rId17"/>
    </p:embeddedFont>
    <p:embeddedFont>
      <p:font typeface="Poppins Extra-Light Italics" charset="1" panose="00000300000000000000"/>
      <p:regular r:id="rId18"/>
    </p:embeddedFont>
    <p:embeddedFont>
      <p:font typeface="Poppins Light" charset="1" panose="00000400000000000000"/>
      <p:regular r:id="rId19"/>
    </p:embeddedFont>
    <p:embeddedFont>
      <p:font typeface="Poppins Light Italics" charset="1" panose="000004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Medium Italics" charset="1" panose="00000600000000000000"/>
      <p:regular r:id="rId22"/>
    </p:embeddedFont>
    <p:embeddedFont>
      <p:font typeface="Poppins Semi-Bold" charset="1" panose="00000700000000000000"/>
      <p:regular r:id="rId23"/>
    </p:embeddedFont>
    <p:embeddedFont>
      <p:font typeface="Poppins Semi-Bold Italics" charset="1" panose="00000700000000000000"/>
      <p:regular r:id="rId24"/>
    </p:embeddedFont>
    <p:embeddedFont>
      <p:font typeface="Poppins Ultra-Bold" charset="1" panose="00000900000000000000"/>
      <p:regular r:id="rId25"/>
    </p:embeddedFont>
    <p:embeddedFont>
      <p:font typeface="Poppins Ultra-Bold Italics" charset="1" panose="00000900000000000000"/>
      <p:regular r:id="rId26"/>
    </p:embeddedFont>
    <p:embeddedFont>
      <p:font typeface="Poppins Heavy" charset="1" panose="00000A00000000000000"/>
      <p:regular r:id="rId27"/>
    </p:embeddedFont>
    <p:embeddedFont>
      <p:font typeface="Poppins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jpeg" Type="http://schemas.openxmlformats.org/officeDocument/2006/relationships/image"/><Relationship Id="rId11" Target="../media/image14.png" Type="http://schemas.openxmlformats.org/officeDocument/2006/relationships/image"/><Relationship Id="rId12" Target="../media/image15.jpeg" Type="http://schemas.openxmlformats.org/officeDocument/2006/relationships/image"/><Relationship Id="rId13" Target="../media/image1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16" Target="../media/image36.png" Type="http://schemas.openxmlformats.org/officeDocument/2006/relationships/image"/><Relationship Id="rId17" Target="../media/image37.png" Type="http://schemas.openxmlformats.org/officeDocument/2006/relationships/image"/><Relationship Id="rId18" Target="../media/image38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png" Type="http://schemas.openxmlformats.org/officeDocument/2006/relationships/image"/><Relationship Id="rId12" Target="../media/image47.png" Type="http://schemas.openxmlformats.org/officeDocument/2006/relationships/image"/><Relationship Id="rId13" Target="../media/image48.pn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5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7400" y="-8612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30600" y="70334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754472" y="6988786"/>
            <a:ext cx="5461320" cy="5208734"/>
          </a:xfrm>
          <a:custGeom>
            <a:avLst/>
            <a:gdLst/>
            <a:ahLst/>
            <a:cxnLst/>
            <a:rect r="r" b="b" t="t" l="l"/>
            <a:pathLst>
              <a:path h="5208734" w="5461320">
                <a:moveTo>
                  <a:pt x="0" y="0"/>
                </a:moveTo>
                <a:lnTo>
                  <a:pt x="5461320" y="0"/>
                </a:lnTo>
                <a:lnTo>
                  <a:pt x="5461320" y="5208734"/>
                </a:lnTo>
                <a:lnTo>
                  <a:pt x="0" y="520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55348" y="-1783452"/>
            <a:ext cx="5607905" cy="4114800"/>
          </a:xfrm>
          <a:custGeom>
            <a:avLst/>
            <a:gdLst/>
            <a:ahLst/>
            <a:cxnLst/>
            <a:rect r="r" b="b" t="t" l="l"/>
            <a:pathLst>
              <a:path h="4114800" w="5607905">
                <a:moveTo>
                  <a:pt x="0" y="0"/>
                </a:moveTo>
                <a:lnTo>
                  <a:pt x="5607904" y="0"/>
                </a:lnTo>
                <a:lnTo>
                  <a:pt x="5607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3847" y="693847"/>
            <a:ext cx="669706" cy="669706"/>
          </a:xfrm>
          <a:custGeom>
            <a:avLst/>
            <a:gdLst/>
            <a:ahLst/>
            <a:cxnLst/>
            <a:rect r="r" b="b" t="t" l="l"/>
            <a:pathLst>
              <a:path h="669706" w="669706">
                <a:moveTo>
                  <a:pt x="0" y="0"/>
                </a:moveTo>
                <a:lnTo>
                  <a:pt x="669706" y="0"/>
                </a:lnTo>
                <a:lnTo>
                  <a:pt x="669706" y="669706"/>
                </a:lnTo>
                <a:lnTo>
                  <a:pt x="0" y="669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24447" y="8923447"/>
            <a:ext cx="669706" cy="669706"/>
          </a:xfrm>
          <a:custGeom>
            <a:avLst/>
            <a:gdLst/>
            <a:ahLst/>
            <a:cxnLst/>
            <a:rect r="r" b="b" t="t" l="l"/>
            <a:pathLst>
              <a:path h="669706" w="669706">
                <a:moveTo>
                  <a:pt x="0" y="0"/>
                </a:moveTo>
                <a:lnTo>
                  <a:pt x="669706" y="0"/>
                </a:lnTo>
                <a:lnTo>
                  <a:pt x="669706" y="669706"/>
                </a:lnTo>
                <a:lnTo>
                  <a:pt x="0" y="669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745213" y="3689216"/>
            <a:ext cx="12797575" cy="2765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4"/>
              </a:lnSpc>
            </a:pPr>
            <a:r>
              <a:rPr lang="en-US" sz="11015">
                <a:solidFill>
                  <a:srgbClr val="FFC83C"/>
                </a:solidFill>
                <a:latin typeface="Bobby Jones"/>
              </a:rPr>
              <a:t>APLIKASI PENJUALAN</a:t>
            </a:r>
          </a:p>
          <a:p>
            <a:pPr algn="ctr">
              <a:lnSpc>
                <a:spcPts val="10464"/>
              </a:lnSpc>
            </a:pPr>
            <a:r>
              <a:rPr lang="en-US" sz="11015">
                <a:solidFill>
                  <a:srgbClr val="FFC83C"/>
                </a:solidFill>
                <a:latin typeface="Bobby Jones"/>
              </a:rPr>
              <a:t>HIJAB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755164" y="9121183"/>
            <a:ext cx="737850" cy="137117"/>
          </a:xfrm>
          <a:custGeom>
            <a:avLst/>
            <a:gdLst/>
            <a:ahLst/>
            <a:cxnLst/>
            <a:rect r="r" b="b" t="t" l="l"/>
            <a:pathLst>
              <a:path h="137117" w="737850">
                <a:moveTo>
                  <a:pt x="0" y="0"/>
                </a:moveTo>
                <a:lnTo>
                  <a:pt x="737850" y="0"/>
                </a:lnTo>
                <a:lnTo>
                  <a:pt x="737850" y="137117"/>
                </a:lnTo>
                <a:lnTo>
                  <a:pt x="0" y="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794986" y="1028700"/>
            <a:ext cx="737850" cy="137117"/>
          </a:xfrm>
          <a:custGeom>
            <a:avLst/>
            <a:gdLst/>
            <a:ahLst/>
            <a:cxnLst/>
            <a:rect r="r" b="b" t="t" l="l"/>
            <a:pathLst>
              <a:path h="137117" w="737850">
                <a:moveTo>
                  <a:pt x="0" y="0"/>
                </a:moveTo>
                <a:lnTo>
                  <a:pt x="737850" y="0"/>
                </a:lnTo>
                <a:lnTo>
                  <a:pt x="737850" y="137117"/>
                </a:lnTo>
                <a:lnTo>
                  <a:pt x="0" y="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87945" y="3014712"/>
            <a:ext cx="11912109" cy="57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4449" spc="783">
                <a:solidFill>
                  <a:srgbClr val="FFFFFF"/>
                </a:solidFill>
                <a:latin typeface="Bobby Jones"/>
              </a:rPr>
              <a:t>Tugas DASAR SISTEM KOMPUTER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5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53869" y="7907621"/>
            <a:ext cx="3835103" cy="3657730"/>
          </a:xfrm>
          <a:custGeom>
            <a:avLst/>
            <a:gdLst/>
            <a:ahLst/>
            <a:cxnLst/>
            <a:rect r="r" b="b" t="t" l="l"/>
            <a:pathLst>
              <a:path h="3657730" w="3835103">
                <a:moveTo>
                  <a:pt x="0" y="0"/>
                </a:moveTo>
                <a:lnTo>
                  <a:pt x="3835103" y="0"/>
                </a:lnTo>
                <a:lnTo>
                  <a:pt x="3835103" y="3657729"/>
                </a:lnTo>
                <a:lnTo>
                  <a:pt x="0" y="36577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476127" cy="10287000"/>
            <a:chOff x="0" y="0"/>
            <a:chExt cx="1969021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6902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69021">
                  <a:moveTo>
                    <a:pt x="0" y="0"/>
                  </a:moveTo>
                  <a:lnTo>
                    <a:pt x="1969021" y="0"/>
                  </a:lnTo>
                  <a:lnTo>
                    <a:pt x="19690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83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969021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11826" y="-1590339"/>
            <a:ext cx="3904496" cy="2864924"/>
          </a:xfrm>
          <a:custGeom>
            <a:avLst/>
            <a:gdLst/>
            <a:ahLst/>
            <a:cxnLst/>
            <a:rect r="r" b="b" t="t" l="l"/>
            <a:pathLst>
              <a:path h="2864924" w="3904496">
                <a:moveTo>
                  <a:pt x="0" y="0"/>
                </a:moveTo>
                <a:lnTo>
                  <a:pt x="3904496" y="0"/>
                </a:lnTo>
                <a:lnTo>
                  <a:pt x="3904496" y="2864924"/>
                </a:lnTo>
                <a:lnTo>
                  <a:pt x="0" y="2864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389950" y="5961467"/>
            <a:ext cx="5796099" cy="5796099"/>
          </a:xfrm>
          <a:custGeom>
            <a:avLst/>
            <a:gdLst/>
            <a:ahLst/>
            <a:cxnLst/>
            <a:rect r="r" b="b" t="t" l="l"/>
            <a:pathLst>
              <a:path h="5796099" w="5796099">
                <a:moveTo>
                  <a:pt x="0" y="0"/>
                </a:moveTo>
                <a:lnTo>
                  <a:pt x="5796100" y="0"/>
                </a:lnTo>
                <a:lnTo>
                  <a:pt x="5796100" y="5796099"/>
                </a:lnTo>
                <a:lnTo>
                  <a:pt x="0" y="57960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87100" y="1274585"/>
            <a:ext cx="721498" cy="688129"/>
          </a:xfrm>
          <a:custGeom>
            <a:avLst/>
            <a:gdLst/>
            <a:ahLst/>
            <a:cxnLst/>
            <a:rect r="r" b="b" t="t" l="l"/>
            <a:pathLst>
              <a:path h="688129" w="721498">
                <a:moveTo>
                  <a:pt x="0" y="0"/>
                </a:moveTo>
                <a:lnTo>
                  <a:pt x="721498" y="0"/>
                </a:lnTo>
                <a:lnTo>
                  <a:pt x="721498" y="688128"/>
                </a:lnTo>
                <a:lnTo>
                  <a:pt x="0" y="6881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6401668" y="5279044"/>
            <a:ext cx="715515" cy="682423"/>
          </a:xfrm>
          <a:custGeom>
            <a:avLst/>
            <a:gdLst/>
            <a:ahLst/>
            <a:cxnLst/>
            <a:rect r="r" b="b" t="t" l="l"/>
            <a:pathLst>
              <a:path h="682423" w="715515">
                <a:moveTo>
                  <a:pt x="0" y="0"/>
                </a:moveTo>
                <a:lnTo>
                  <a:pt x="715515" y="0"/>
                </a:lnTo>
                <a:lnTo>
                  <a:pt x="715515" y="682423"/>
                </a:lnTo>
                <a:lnTo>
                  <a:pt x="0" y="682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5663818" y="9121183"/>
            <a:ext cx="737850" cy="137117"/>
          </a:xfrm>
          <a:custGeom>
            <a:avLst/>
            <a:gdLst/>
            <a:ahLst/>
            <a:cxnLst/>
            <a:rect r="r" b="b" t="t" l="l"/>
            <a:pathLst>
              <a:path h="137117" w="737850">
                <a:moveTo>
                  <a:pt x="0" y="0"/>
                </a:moveTo>
                <a:lnTo>
                  <a:pt x="737850" y="0"/>
                </a:lnTo>
                <a:lnTo>
                  <a:pt x="737850" y="137117"/>
                </a:lnTo>
                <a:lnTo>
                  <a:pt x="0" y="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75051" y="1028700"/>
            <a:ext cx="737850" cy="137117"/>
          </a:xfrm>
          <a:custGeom>
            <a:avLst/>
            <a:gdLst/>
            <a:ahLst/>
            <a:cxnLst/>
            <a:rect r="r" b="b" t="t" l="l"/>
            <a:pathLst>
              <a:path h="137117" w="737850">
                <a:moveTo>
                  <a:pt x="0" y="0"/>
                </a:moveTo>
                <a:lnTo>
                  <a:pt x="737850" y="0"/>
                </a:lnTo>
                <a:lnTo>
                  <a:pt x="737850" y="137117"/>
                </a:lnTo>
                <a:lnTo>
                  <a:pt x="0" y="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684640" y="1171227"/>
            <a:ext cx="1582973" cy="1582973"/>
            <a:chOff x="0" y="0"/>
            <a:chExt cx="8909050" cy="89090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A7B3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10"/>
              <a:stretch>
                <a:fillRect l="223" t="-16703" r="223" b="-1670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635146" y="7906134"/>
            <a:ext cx="1758611" cy="1758611"/>
            <a:chOff x="0" y="0"/>
            <a:chExt cx="8909050" cy="89090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A7B3D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11"/>
              <a:stretch>
                <a:fillRect l="223" t="0" r="223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6628132" y="3282507"/>
            <a:ext cx="1772640" cy="1772640"/>
            <a:chOff x="0" y="0"/>
            <a:chExt cx="8909050" cy="89090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A7B3D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12"/>
              <a:stretch>
                <a:fillRect l="-13327" t="0" r="-13327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6565727" y="5570984"/>
            <a:ext cx="1820799" cy="1820799"/>
            <a:chOff x="0" y="0"/>
            <a:chExt cx="8909050" cy="890905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10012" y="2402"/>
              <a:ext cx="9329074" cy="8904246"/>
            </a:xfrm>
            <a:custGeom>
              <a:avLst/>
              <a:gdLst/>
              <a:ahLst/>
              <a:cxnLst/>
              <a:rect r="r" b="b" t="t" l="l"/>
              <a:pathLst>
                <a:path h="8904246" w="9329074">
                  <a:moveTo>
                    <a:pt x="4664537" y="7123"/>
                  </a:moveTo>
                  <a:cubicBezTo>
                    <a:pt x="3071756" y="0"/>
                    <a:pt x="1596908" y="845651"/>
                    <a:pt x="798454" y="2223865"/>
                  </a:cubicBezTo>
                  <a:cubicBezTo>
                    <a:pt x="0" y="3602079"/>
                    <a:pt x="0" y="5302167"/>
                    <a:pt x="798454" y="6680382"/>
                  </a:cubicBezTo>
                  <a:cubicBezTo>
                    <a:pt x="1596908" y="8058595"/>
                    <a:pt x="3071756" y="8904246"/>
                    <a:pt x="4664537" y="8897123"/>
                  </a:cubicBezTo>
                  <a:cubicBezTo>
                    <a:pt x="6257318" y="8904246"/>
                    <a:pt x="7732166" y="8058595"/>
                    <a:pt x="8530620" y="6680382"/>
                  </a:cubicBezTo>
                  <a:cubicBezTo>
                    <a:pt x="9329074" y="5302167"/>
                    <a:pt x="9329074" y="3602079"/>
                    <a:pt x="8530620" y="2223865"/>
                  </a:cubicBezTo>
                  <a:cubicBezTo>
                    <a:pt x="7732166" y="845651"/>
                    <a:pt x="6257318" y="0"/>
                    <a:pt x="4664537" y="7123"/>
                  </a:cubicBezTo>
                  <a:close/>
                </a:path>
              </a:pathLst>
            </a:custGeom>
            <a:solidFill>
              <a:srgbClr val="FA7B3D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63863" y="263805"/>
              <a:ext cx="8781323" cy="8381440"/>
            </a:xfrm>
            <a:custGeom>
              <a:avLst/>
              <a:gdLst/>
              <a:ahLst/>
              <a:cxnLst/>
              <a:rect r="r" b="b" t="t" l="l"/>
              <a:pathLst>
                <a:path h="8381440" w="8781323">
                  <a:moveTo>
                    <a:pt x="4390662" y="6705"/>
                  </a:moveTo>
                  <a:cubicBezTo>
                    <a:pt x="2891400" y="0"/>
                    <a:pt x="1503147" y="795999"/>
                    <a:pt x="751573" y="2093292"/>
                  </a:cubicBezTo>
                  <a:cubicBezTo>
                    <a:pt x="0" y="3390586"/>
                    <a:pt x="0" y="4990854"/>
                    <a:pt x="751573" y="6288148"/>
                  </a:cubicBezTo>
                  <a:cubicBezTo>
                    <a:pt x="1503147" y="7585441"/>
                    <a:pt x="2891400" y="8381440"/>
                    <a:pt x="4390662" y="8374735"/>
                  </a:cubicBezTo>
                  <a:cubicBezTo>
                    <a:pt x="5889924" y="8381440"/>
                    <a:pt x="7278177" y="7585441"/>
                    <a:pt x="8029751" y="6288148"/>
                  </a:cubicBezTo>
                  <a:cubicBezTo>
                    <a:pt x="8781323" y="4990854"/>
                    <a:pt x="8781323" y="3390586"/>
                    <a:pt x="8029751" y="2093292"/>
                  </a:cubicBezTo>
                  <a:cubicBezTo>
                    <a:pt x="7278177" y="795999"/>
                    <a:pt x="5889924" y="0"/>
                    <a:pt x="4390662" y="6705"/>
                  </a:cubicBezTo>
                  <a:close/>
                </a:path>
              </a:pathLst>
            </a:custGeom>
            <a:blipFill>
              <a:blip r:embed="rId13"/>
              <a:stretch>
                <a:fillRect l="-445" t="0" r="-445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09050" cy="8909050"/>
            </a:xfrm>
            <a:custGeom>
              <a:avLst/>
              <a:gdLst/>
              <a:ahLst/>
              <a:cxnLst/>
              <a:rect r="r" b="b" t="t" l="l"/>
              <a:pathLst>
                <a:path h="8909050" w="8909050">
                  <a:moveTo>
                    <a:pt x="4454525" y="8909050"/>
                  </a:moveTo>
                  <a:cubicBezTo>
                    <a:pt x="3264662" y="8909050"/>
                    <a:pt x="2146046" y="8445500"/>
                    <a:pt x="1304544" y="7603744"/>
                  </a:cubicBezTo>
                  <a:cubicBezTo>
                    <a:pt x="895477" y="7194550"/>
                    <a:pt x="574294" y="6718173"/>
                    <a:pt x="350012" y="6187694"/>
                  </a:cubicBezTo>
                  <a:cubicBezTo>
                    <a:pt x="117729" y="5638673"/>
                    <a:pt x="0" y="5055489"/>
                    <a:pt x="0" y="4454525"/>
                  </a:cubicBezTo>
                  <a:cubicBezTo>
                    <a:pt x="0" y="3854704"/>
                    <a:pt x="117475" y="3272282"/>
                    <a:pt x="349377" y="2723642"/>
                  </a:cubicBezTo>
                  <a:cubicBezTo>
                    <a:pt x="573405" y="2193163"/>
                    <a:pt x="894207" y="1716786"/>
                    <a:pt x="1302766" y="1307338"/>
                  </a:cubicBezTo>
                  <a:cubicBezTo>
                    <a:pt x="2144141" y="464312"/>
                    <a:pt x="3263519" y="0"/>
                    <a:pt x="4454525" y="0"/>
                  </a:cubicBezTo>
                  <a:cubicBezTo>
                    <a:pt x="5055362" y="0"/>
                    <a:pt x="5638419" y="117729"/>
                    <a:pt x="6187440" y="350012"/>
                  </a:cubicBezTo>
                  <a:cubicBezTo>
                    <a:pt x="6717792" y="574294"/>
                    <a:pt x="7194296" y="895477"/>
                    <a:pt x="7603490" y="1304544"/>
                  </a:cubicBezTo>
                  <a:cubicBezTo>
                    <a:pt x="8445373" y="2146046"/>
                    <a:pt x="8909050" y="3264789"/>
                    <a:pt x="8909050" y="4454652"/>
                  </a:cubicBezTo>
                  <a:cubicBezTo>
                    <a:pt x="8909050" y="5644769"/>
                    <a:pt x="8445246" y="6763766"/>
                    <a:pt x="7602982" y="7605268"/>
                  </a:cubicBezTo>
                  <a:cubicBezTo>
                    <a:pt x="7193789" y="8014208"/>
                    <a:pt x="6717285" y="8335138"/>
                    <a:pt x="6186932" y="8559419"/>
                  </a:cubicBezTo>
                  <a:cubicBezTo>
                    <a:pt x="5637911" y="8791321"/>
                    <a:pt x="5055108" y="8909050"/>
                    <a:pt x="4454525" y="8909050"/>
                  </a:cubicBezTo>
                  <a:close/>
                  <a:moveTo>
                    <a:pt x="4454525" y="19050"/>
                  </a:moveTo>
                  <a:cubicBezTo>
                    <a:pt x="3268599" y="19050"/>
                    <a:pt x="2154047" y="481330"/>
                    <a:pt x="1316228" y="1320800"/>
                  </a:cubicBezTo>
                  <a:cubicBezTo>
                    <a:pt x="909447" y="1728343"/>
                    <a:pt x="590042" y="2202815"/>
                    <a:pt x="366903" y="2731008"/>
                  </a:cubicBezTo>
                  <a:cubicBezTo>
                    <a:pt x="136017" y="3277362"/>
                    <a:pt x="19050" y="3857244"/>
                    <a:pt x="19050" y="4454525"/>
                  </a:cubicBezTo>
                  <a:cubicBezTo>
                    <a:pt x="19050" y="5052949"/>
                    <a:pt x="136271" y="5633593"/>
                    <a:pt x="367538" y="6180328"/>
                  </a:cubicBezTo>
                  <a:cubicBezTo>
                    <a:pt x="590931" y="6708522"/>
                    <a:pt x="910717" y="7182866"/>
                    <a:pt x="1318006" y="7590282"/>
                  </a:cubicBezTo>
                  <a:cubicBezTo>
                    <a:pt x="2155825" y="8428355"/>
                    <a:pt x="3269742" y="8890000"/>
                    <a:pt x="4454525" y="8890000"/>
                  </a:cubicBezTo>
                  <a:cubicBezTo>
                    <a:pt x="5052568" y="8890000"/>
                    <a:pt x="5632958" y="8772779"/>
                    <a:pt x="6179439" y="8541766"/>
                  </a:cubicBezTo>
                  <a:cubicBezTo>
                    <a:pt x="6707632" y="8318500"/>
                    <a:pt x="7181977" y="7998841"/>
                    <a:pt x="7589520" y="7591679"/>
                  </a:cubicBezTo>
                  <a:cubicBezTo>
                    <a:pt x="8428101" y="6753733"/>
                    <a:pt x="8890000" y="5639562"/>
                    <a:pt x="8890000" y="4454525"/>
                  </a:cubicBezTo>
                  <a:cubicBezTo>
                    <a:pt x="8890000" y="3269742"/>
                    <a:pt x="8428355" y="2155825"/>
                    <a:pt x="7590028" y="1317879"/>
                  </a:cubicBezTo>
                  <a:cubicBezTo>
                    <a:pt x="7182612" y="910590"/>
                    <a:pt x="6708140" y="590931"/>
                    <a:pt x="6180074" y="367538"/>
                  </a:cubicBezTo>
                  <a:cubicBezTo>
                    <a:pt x="5633339" y="136271"/>
                    <a:pt x="5052822" y="19050"/>
                    <a:pt x="4454525" y="19050"/>
                  </a:cubicBezTo>
                  <a:close/>
                  <a:moveTo>
                    <a:pt x="4454525" y="8648065"/>
                  </a:moveTo>
                  <a:cubicBezTo>
                    <a:pt x="3334385" y="8648065"/>
                    <a:pt x="2281301" y="8211693"/>
                    <a:pt x="1489075" y="7419213"/>
                  </a:cubicBezTo>
                  <a:cubicBezTo>
                    <a:pt x="697103" y="6626987"/>
                    <a:pt x="260985" y="5574157"/>
                    <a:pt x="260985" y="4454525"/>
                  </a:cubicBezTo>
                  <a:cubicBezTo>
                    <a:pt x="260985" y="3889756"/>
                    <a:pt x="371602" y="3341497"/>
                    <a:pt x="589788" y="2824988"/>
                  </a:cubicBezTo>
                  <a:cubicBezTo>
                    <a:pt x="800735" y="2325624"/>
                    <a:pt x="1102741" y="1877060"/>
                    <a:pt x="1487297" y="1491742"/>
                  </a:cubicBezTo>
                  <a:cubicBezTo>
                    <a:pt x="2279396" y="698119"/>
                    <a:pt x="3333242" y="260985"/>
                    <a:pt x="4454398" y="260985"/>
                  </a:cubicBezTo>
                  <a:cubicBezTo>
                    <a:pt x="5573776" y="260985"/>
                    <a:pt x="6626606" y="697103"/>
                    <a:pt x="7418832" y="1488948"/>
                  </a:cubicBezTo>
                  <a:cubicBezTo>
                    <a:pt x="8211438" y="2281174"/>
                    <a:pt x="8647937" y="3334385"/>
                    <a:pt x="8647937" y="4454398"/>
                  </a:cubicBezTo>
                  <a:cubicBezTo>
                    <a:pt x="8647937" y="5574792"/>
                    <a:pt x="8211311" y="6628130"/>
                    <a:pt x="7418450" y="7420356"/>
                  </a:cubicBezTo>
                  <a:cubicBezTo>
                    <a:pt x="6626225" y="8212074"/>
                    <a:pt x="5573522" y="8648065"/>
                    <a:pt x="4454525" y="8648065"/>
                  </a:cubicBezTo>
                  <a:close/>
                  <a:moveTo>
                    <a:pt x="4454525" y="280035"/>
                  </a:moveTo>
                  <a:cubicBezTo>
                    <a:pt x="3338449" y="280035"/>
                    <a:pt x="2289429" y="715137"/>
                    <a:pt x="1500886" y="1505204"/>
                  </a:cubicBezTo>
                  <a:cubicBezTo>
                    <a:pt x="713613" y="2294001"/>
                    <a:pt x="280035" y="3341370"/>
                    <a:pt x="280035" y="4454525"/>
                  </a:cubicBezTo>
                  <a:cubicBezTo>
                    <a:pt x="280035" y="5569077"/>
                    <a:pt x="714248" y="6617081"/>
                    <a:pt x="1502537" y="7405751"/>
                  </a:cubicBezTo>
                  <a:cubicBezTo>
                    <a:pt x="2291080" y="8194548"/>
                    <a:pt x="3339465" y="8629015"/>
                    <a:pt x="4454525" y="8629015"/>
                  </a:cubicBezTo>
                  <a:cubicBezTo>
                    <a:pt x="5568442" y="8629015"/>
                    <a:pt x="6616319" y="8195056"/>
                    <a:pt x="7405116" y="7407021"/>
                  </a:cubicBezTo>
                  <a:cubicBezTo>
                    <a:pt x="8194422" y="6618477"/>
                    <a:pt x="8629015" y="5569839"/>
                    <a:pt x="8629015" y="4454525"/>
                  </a:cubicBezTo>
                  <a:cubicBezTo>
                    <a:pt x="8629015" y="3339465"/>
                    <a:pt x="8194548" y="2291080"/>
                    <a:pt x="7405497" y="1502537"/>
                  </a:cubicBezTo>
                  <a:cubicBezTo>
                    <a:pt x="6616827" y="714121"/>
                    <a:pt x="5568823" y="280035"/>
                    <a:pt x="4454525" y="28003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8837401" y="3851327"/>
            <a:ext cx="7839728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5600">
                <a:solidFill>
                  <a:srgbClr val="FFC83C"/>
                </a:solidFill>
                <a:latin typeface="Bobby Jones"/>
              </a:rPr>
              <a:t>2300018051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28700" y="975395"/>
            <a:ext cx="4477512" cy="187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24"/>
              </a:lnSpc>
            </a:pPr>
            <a:r>
              <a:rPr lang="en-US" sz="7499">
                <a:solidFill>
                  <a:srgbClr val="3B3737"/>
                </a:solidFill>
                <a:latin typeface="Bobby Jones"/>
              </a:rPr>
              <a:t>IDENTITAS MAHASISWA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08598" y="1645213"/>
            <a:ext cx="7839728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5600">
                <a:solidFill>
                  <a:srgbClr val="FFC83C"/>
                </a:solidFill>
                <a:latin typeface="Bobby Jones"/>
              </a:rPr>
              <a:t>NANDA MUNADA ASIH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55702" y="4675911"/>
            <a:ext cx="5868170" cy="5384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96"/>
              </a:lnSpc>
            </a:pPr>
            <a:r>
              <a:rPr lang="en-US" sz="1783">
                <a:solidFill>
                  <a:srgbClr val="3B3737"/>
                </a:solidFill>
                <a:latin typeface="Poppins"/>
              </a:rPr>
              <a:t>Tugas Presentasi PPTX</a:t>
            </a:r>
          </a:p>
          <a:p>
            <a:pPr algn="just">
              <a:lnSpc>
                <a:spcPts val="2496"/>
              </a:lnSpc>
            </a:pPr>
            <a:r>
              <a:rPr lang="en-US" sz="1783">
                <a:solidFill>
                  <a:srgbClr val="3B3737"/>
                </a:solidFill>
                <a:latin typeface="Poppins"/>
              </a:rPr>
              <a:t>Isi presentasi harus berupa poin-poin ringkas (tidak narasi panjang seperti di laporan akhir) antara lain:</a:t>
            </a:r>
          </a:p>
          <a:p>
            <a:pPr algn="just" marL="385038" indent="-192519" lvl="1">
              <a:lnSpc>
                <a:spcPts val="2496"/>
              </a:lnSpc>
              <a:buFont typeface="Arial"/>
              <a:buChar char="•"/>
            </a:pPr>
            <a:r>
              <a:rPr lang="en-US" sz="1783">
                <a:solidFill>
                  <a:srgbClr val="3B3737"/>
                </a:solidFill>
                <a:latin typeface="Poppins"/>
              </a:rPr>
              <a:t>Identitas projek &amp; mahasiswa (Nama MK, Judul aplikasi, link projek Github, Kelas, NIM, Nama mhs)</a:t>
            </a:r>
          </a:p>
          <a:p>
            <a:pPr algn="just" marL="385038" indent="-192519" lvl="1">
              <a:lnSpc>
                <a:spcPts val="2496"/>
              </a:lnSpc>
              <a:buFont typeface="Arial"/>
              <a:buChar char="•"/>
            </a:pPr>
            <a:r>
              <a:rPr lang="en-US" sz="1783">
                <a:solidFill>
                  <a:srgbClr val="3B3737"/>
                </a:solidFill>
                <a:latin typeface="Poppins"/>
              </a:rPr>
              <a:t>Deskripsi aplikasi</a:t>
            </a:r>
          </a:p>
          <a:p>
            <a:pPr algn="just" marL="385038" indent="-192519" lvl="1">
              <a:lnSpc>
                <a:spcPts val="2496"/>
              </a:lnSpc>
              <a:buFont typeface="Arial"/>
              <a:buChar char="•"/>
            </a:pPr>
            <a:r>
              <a:rPr lang="en-US" sz="1783">
                <a:solidFill>
                  <a:srgbClr val="3B3737"/>
                </a:solidFill>
                <a:latin typeface="Poppins"/>
              </a:rPr>
              <a:t>Fitur-fitur aplikasi</a:t>
            </a:r>
          </a:p>
          <a:p>
            <a:pPr algn="just" marL="385038" indent="-192519" lvl="1">
              <a:lnSpc>
                <a:spcPts val="2496"/>
              </a:lnSpc>
              <a:buFont typeface="Arial"/>
              <a:buChar char="•"/>
            </a:pPr>
            <a:r>
              <a:rPr lang="en-US" sz="1783">
                <a:solidFill>
                  <a:srgbClr val="3B3737"/>
                </a:solidFill>
                <a:latin typeface="Poppins"/>
              </a:rPr>
              <a:t>Alur kerja  </a:t>
            </a:r>
          </a:p>
          <a:p>
            <a:pPr algn="just" marL="385038" indent="-192519" lvl="1">
              <a:lnSpc>
                <a:spcPts val="2496"/>
              </a:lnSpc>
              <a:buFont typeface="Arial"/>
              <a:buChar char="•"/>
            </a:pPr>
            <a:r>
              <a:rPr lang="en-US" sz="1783">
                <a:solidFill>
                  <a:srgbClr val="3B3737"/>
                </a:solidFill>
                <a:latin typeface="Poppins"/>
              </a:rPr>
              <a:t>Rancangan/sketsa antarmuka</a:t>
            </a:r>
          </a:p>
          <a:p>
            <a:pPr algn="just" marL="385038" indent="-192519" lvl="1">
              <a:lnSpc>
                <a:spcPts val="2496"/>
              </a:lnSpc>
              <a:buFont typeface="Arial"/>
              <a:buChar char="•"/>
            </a:pPr>
            <a:r>
              <a:rPr lang="en-US" sz="1783">
                <a:solidFill>
                  <a:srgbClr val="3B3737"/>
                </a:solidFill>
                <a:latin typeface="Poppins"/>
              </a:rPr>
              <a:t>Screenshot coding di IDE/Editor</a:t>
            </a:r>
          </a:p>
          <a:p>
            <a:pPr algn="just" marL="385038" indent="-192519" lvl="1">
              <a:lnSpc>
                <a:spcPts val="2496"/>
              </a:lnSpc>
              <a:buFont typeface="Arial"/>
              <a:buChar char="•"/>
            </a:pPr>
            <a:r>
              <a:rPr lang="en-US" sz="1783">
                <a:solidFill>
                  <a:srgbClr val="3B3737"/>
                </a:solidFill>
                <a:latin typeface="Poppins"/>
              </a:rPr>
              <a:t>Screenshot tampilan luaran program</a:t>
            </a:r>
          </a:p>
          <a:p>
            <a:pPr algn="just" marL="385038" indent="-192519" lvl="1">
              <a:lnSpc>
                <a:spcPts val="2496"/>
              </a:lnSpc>
              <a:buFont typeface="Arial"/>
              <a:buChar char="•"/>
            </a:pPr>
            <a:r>
              <a:rPr lang="en-US" sz="1783">
                <a:solidFill>
                  <a:srgbClr val="3B3737"/>
                </a:solidFill>
                <a:latin typeface="Poppins"/>
              </a:rPr>
              <a:t>Screenshot tampilan unggahan halaman projek di Github</a:t>
            </a:r>
          </a:p>
          <a:p>
            <a:pPr algn="just" marL="385038" indent="-192519" lvl="1">
              <a:lnSpc>
                <a:spcPts val="2496"/>
              </a:lnSpc>
              <a:buFont typeface="Arial"/>
              <a:buChar char="•"/>
            </a:pPr>
            <a:r>
              <a:rPr lang="en-US" sz="1783">
                <a:solidFill>
                  <a:srgbClr val="3B3737"/>
                </a:solidFill>
                <a:latin typeface="Poppins"/>
              </a:rPr>
              <a:t>dll yang terkait (jika ada)</a:t>
            </a:r>
          </a:p>
          <a:p>
            <a:pPr algn="just">
              <a:lnSpc>
                <a:spcPts val="2496"/>
              </a:lnSpc>
              <a:spcBef>
                <a:spcPct val="0"/>
              </a:spcBef>
            </a:pPr>
            <a:r>
              <a:rPr lang="en-US" sz="1783">
                <a:solidFill>
                  <a:srgbClr val="3B3737"/>
                </a:solidFill>
                <a:latin typeface="Poppins"/>
              </a:rPr>
              <a:t>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837401" y="8381407"/>
            <a:ext cx="8452926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5600">
                <a:solidFill>
                  <a:srgbClr val="FFC83C"/>
                </a:solidFill>
                <a:latin typeface="Bobby Jones"/>
              </a:rPr>
              <a:t>UNIVERSITAS AHMAD DAHLAN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919698" y="6231477"/>
            <a:ext cx="7839728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0"/>
              </a:lnSpc>
            </a:pPr>
            <a:r>
              <a:rPr lang="en-US" sz="5600">
                <a:solidFill>
                  <a:srgbClr val="FFC83C"/>
                </a:solidFill>
                <a:latin typeface="Bobby Jones"/>
              </a:rPr>
              <a:t>KELAS B INFORMATIKA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8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30430" y="5961118"/>
            <a:ext cx="8057739" cy="7685069"/>
          </a:xfrm>
          <a:custGeom>
            <a:avLst/>
            <a:gdLst/>
            <a:ahLst/>
            <a:cxnLst/>
            <a:rect r="r" b="b" t="t" l="l"/>
            <a:pathLst>
              <a:path h="7685069" w="8057739">
                <a:moveTo>
                  <a:pt x="0" y="0"/>
                </a:moveTo>
                <a:lnTo>
                  <a:pt x="8057740" y="0"/>
                </a:lnTo>
                <a:lnTo>
                  <a:pt x="8057740" y="7685069"/>
                </a:lnTo>
                <a:lnTo>
                  <a:pt x="0" y="7685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68791" y="7265408"/>
            <a:ext cx="1167428" cy="1113435"/>
          </a:xfrm>
          <a:custGeom>
            <a:avLst/>
            <a:gdLst/>
            <a:ahLst/>
            <a:cxnLst/>
            <a:rect r="r" b="b" t="t" l="l"/>
            <a:pathLst>
              <a:path h="1113435" w="1167428">
                <a:moveTo>
                  <a:pt x="0" y="0"/>
                </a:moveTo>
                <a:lnTo>
                  <a:pt x="1167428" y="0"/>
                </a:lnTo>
                <a:lnTo>
                  <a:pt x="1167428" y="1113435"/>
                </a:lnTo>
                <a:lnTo>
                  <a:pt x="0" y="1113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923548" y="-1180352"/>
            <a:ext cx="4241642" cy="3112305"/>
          </a:xfrm>
          <a:custGeom>
            <a:avLst/>
            <a:gdLst/>
            <a:ahLst/>
            <a:cxnLst/>
            <a:rect r="r" b="b" t="t" l="l"/>
            <a:pathLst>
              <a:path h="3112305" w="4241642">
                <a:moveTo>
                  <a:pt x="0" y="0"/>
                </a:moveTo>
                <a:lnTo>
                  <a:pt x="4241642" y="0"/>
                </a:lnTo>
                <a:lnTo>
                  <a:pt x="4241642" y="3112305"/>
                </a:lnTo>
                <a:lnTo>
                  <a:pt x="0" y="31123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006822" y="1042968"/>
            <a:ext cx="1080278" cy="200752"/>
          </a:xfrm>
          <a:custGeom>
            <a:avLst/>
            <a:gdLst/>
            <a:ahLst/>
            <a:cxnLst/>
            <a:rect r="r" b="b" t="t" l="l"/>
            <a:pathLst>
              <a:path h="200752" w="1080278">
                <a:moveTo>
                  <a:pt x="0" y="0"/>
                </a:moveTo>
                <a:lnTo>
                  <a:pt x="1080278" y="0"/>
                </a:lnTo>
                <a:lnTo>
                  <a:pt x="1080278" y="200752"/>
                </a:lnTo>
                <a:lnTo>
                  <a:pt x="0" y="2007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144000" y="1783609"/>
            <a:ext cx="7565713" cy="5680817"/>
            <a:chOff x="0" y="0"/>
            <a:chExt cx="84569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56930" cy="6350000"/>
            </a:xfrm>
            <a:custGeom>
              <a:avLst/>
              <a:gdLst/>
              <a:ahLst/>
              <a:cxnLst/>
              <a:rect r="r" b="b" t="t" l="l"/>
              <a:pathLst>
                <a:path h="6350000" w="8456930">
                  <a:moveTo>
                    <a:pt x="8456930" y="355600"/>
                  </a:moveTo>
                  <a:lnTo>
                    <a:pt x="8456930" y="637540"/>
                  </a:lnTo>
                  <a:lnTo>
                    <a:pt x="8455661" y="5728970"/>
                  </a:lnTo>
                  <a:lnTo>
                    <a:pt x="8455661" y="5994400"/>
                  </a:lnTo>
                  <a:cubicBezTo>
                    <a:pt x="8455661" y="6189980"/>
                    <a:pt x="8295641" y="6350000"/>
                    <a:pt x="8100061" y="6350000"/>
                  </a:cubicBezTo>
                  <a:lnTo>
                    <a:pt x="355600" y="6350000"/>
                  </a:lnTo>
                  <a:cubicBezTo>
                    <a:pt x="160020" y="6350000"/>
                    <a:pt x="0" y="6189980"/>
                    <a:pt x="0" y="5994400"/>
                  </a:cubicBezTo>
                  <a:lnTo>
                    <a:pt x="0" y="638810"/>
                  </a:lnTo>
                  <a:cubicBezTo>
                    <a:pt x="0" y="637540"/>
                    <a:pt x="0" y="638810"/>
                    <a:pt x="0" y="637540"/>
                  </a:cubicBezTo>
                  <a:cubicBezTo>
                    <a:pt x="0" y="636270"/>
                    <a:pt x="0" y="636270"/>
                    <a:pt x="0" y="636270"/>
                  </a:cubicBezTo>
                  <a:lnTo>
                    <a:pt x="0" y="355600"/>
                  </a:lnTo>
                  <a:cubicBezTo>
                    <a:pt x="0" y="160020"/>
                    <a:pt x="160020" y="0"/>
                    <a:pt x="355600" y="0"/>
                  </a:cubicBezTo>
                  <a:lnTo>
                    <a:pt x="8101330" y="0"/>
                  </a:lnTo>
                  <a:cubicBezTo>
                    <a:pt x="8296910" y="0"/>
                    <a:pt x="8456930" y="160020"/>
                    <a:pt x="8456930" y="355600"/>
                  </a:cubicBezTo>
                  <a:close/>
                </a:path>
              </a:pathLst>
            </a:custGeom>
            <a:solidFill>
              <a:srgbClr val="1B1464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28040" y="26543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196850"/>
                  </a:moveTo>
                  <a:lnTo>
                    <a:pt x="175260" y="196850"/>
                  </a:lnTo>
                  <a:lnTo>
                    <a:pt x="175260" y="0"/>
                  </a:lnTo>
                  <a:lnTo>
                    <a:pt x="165100" y="0"/>
                  </a:lnTo>
                  <a:lnTo>
                    <a:pt x="165100" y="171450"/>
                  </a:lnTo>
                  <a:cubicBezTo>
                    <a:pt x="165100" y="179070"/>
                    <a:pt x="158750" y="186690"/>
                    <a:pt x="149860" y="186690"/>
                  </a:cubicBezTo>
                  <a:lnTo>
                    <a:pt x="0" y="18669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86130" y="224790"/>
              <a:ext cx="175260" cy="196850"/>
            </a:xfrm>
            <a:custGeom>
              <a:avLst/>
              <a:gdLst/>
              <a:ahLst/>
              <a:cxnLst/>
              <a:rect r="r" b="b" t="t" l="l"/>
              <a:pathLst>
                <a:path h="196850" w="175260">
                  <a:moveTo>
                    <a:pt x="0" y="0"/>
                  </a:moveTo>
                  <a:lnTo>
                    <a:pt x="175260" y="0"/>
                  </a:lnTo>
                  <a:lnTo>
                    <a:pt x="175260" y="196850"/>
                  </a:lnTo>
                  <a:lnTo>
                    <a:pt x="0" y="196850"/>
                  </a:ln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683260" y="5888990"/>
              <a:ext cx="2155190" cy="287020"/>
            </a:xfrm>
            <a:custGeom>
              <a:avLst/>
              <a:gdLst/>
              <a:ahLst/>
              <a:cxnLst/>
              <a:rect r="r" b="b" t="t" l="l"/>
              <a:pathLst>
                <a:path h="287020" w="2155190">
                  <a:moveTo>
                    <a:pt x="2011680" y="0"/>
                  </a:moveTo>
                  <a:lnTo>
                    <a:pt x="143510" y="0"/>
                  </a:lnTo>
                  <a:cubicBezTo>
                    <a:pt x="64770" y="0"/>
                    <a:pt x="0" y="64770"/>
                    <a:pt x="0" y="143510"/>
                  </a:cubicBezTo>
                  <a:cubicBezTo>
                    <a:pt x="0" y="222250"/>
                    <a:pt x="64770" y="287020"/>
                    <a:pt x="143510" y="287020"/>
                  </a:cubicBezTo>
                  <a:lnTo>
                    <a:pt x="2012950" y="287020"/>
                  </a:lnTo>
                  <a:cubicBezTo>
                    <a:pt x="2091690" y="287020"/>
                    <a:pt x="2155190" y="222250"/>
                    <a:pt x="2155190" y="143510"/>
                  </a:cubicBezTo>
                  <a:cubicBezTo>
                    <a:pt x="2155190" y="64770"/>
                    <a:pt x="2090420" y="0"/>
                    <a:pt x="2011680" y="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1750" y="31750"/>
              <a:ext cx="8392160" cy="590550"/>
            </a:xfrm>
            <a:custGeom>
              <a:avLst/>
              <a:gdLst/>
              <a:ahLst/>
              <a:cxnLst/>
              <a:rect r="r" b="b" t="t" l="l"/>
              <a:pathLst>
                <a:path h="590550" w="8392160">
                  <a:moveTo>
                    <a:pt x="0" y="590550"/>
                  </a:moveTo>
                  <a:lnTo>
                    <a:pt x="8392160" y="590550"/>
                  </a:lnTo>
                  <a:lnTo>
                    <a:pt x="8392160" y="323850"/>
                  </a:lnTo>
                  <a:cubicBezTo>
                    <a:pt x="8392160" y="146050"/>
                    <a:pt x="8247380" y="0"/>
                    <a:pt x="8068310" y="0"/>
                  </a:cubicBezTo>
                  <a:lnTo>
                    <a:pt x="323850" y="0"/>
                  </a:lnTo>
                  <a:cubicBezTo>
                    <a:pt x="144780" y="0"/>
                    <a:pt x="0" y="144780"/>
                    <a:pt x="0" y="323850"/>
                  </a:cubicBezTo>
                  <a:lnTo>
                    <a:pt x="0" y="590550"/>
                  </a:lnTo>
                  <a:close/>
                  <a:moveTo>
                    <a:pt x="1182370" y="297180"/>
                  </a:moveTo>
                  <a:lnTo>
                    <a:pt x="1426210" y="297180"/>
                  </a:lnTo>
                  <a:cubicBezTo>
                    <a:pt x="1435100" y="297180"/>
                    <a:pt x="1441450" y="304800"/>
                    <a:pt x="1441450" y="312420"/>
                  </a:cubicBezTo>
                  <a:cubicBezTo>
                    <a:pt x="1441450" y="321310"/>
                    <a:pt x="1433830" y="327660"/>
                    <a:pt x="1426210" y="327660"/>
                  </a:cubicBezTo>
                  <a:lnTo>
                    <a:pt x="1182370" y="327660"/>
                  </a:lnTo>
                  <a:cubicBezTo>
                    <a:pt x="1173480" y="327660"/>
                    <a:pt x="1167130" y="320040"/>
                    <a:pt x="1167130" y="312420"/>
                  </a:cubicBezTo>
                  <a:cubicBezTo>
                    <a:pt x="1167130" y="303530"/>
                    <a:pt x="1174750" y="297180"/>
                    <a:pt x="1182370" y="297180"/>
                  </a:cubicBezTo>
                  <a:close/>
                  <a:moveTo>
                    <a:pt x="723900" y="177800"/>
                  </a:moveTo>
                  <a:cubicBezTo>
                    <a:pt x="723900" y="170180"/>
                    <a:pt x="730250" y="162560"/>
                    <a:pt x="739140" y="162560"/>
                  </a:cubicBezTo>
                  <a:lnTo>
                    <a:pt x="946150" y="162560"/>
                  </a:lnTo>
                  <a:cubicBezTo>
                    <a:pt x="953770" y="162560"/>
                    <a:pt x="961390" y="168910"/>
                    <a:pt x="961390" y="177800"/>
                  </a:cubicBezTo>
                  <a:lnTo>
                    <a:pt x="961390" y="203200"/>
                  </a:lnTo>
                  <a:lnTo>
                    <a:pt x="986790" y="203200"/>
                  </a:lnTo>
                  <a:cubicBezTo>
                    <a:pt x="994410" y="203200"/>
                    <a:pt x="1002030" y="209550"/>
                    <a:pt x="1002030" y="218440"/>
                  </a:cubicBezTo>
                  <a:lnTo>
                    <a:pt x="1002030" y="445770"/>
                  </a:lnTo>
                  <a:cubicBezTo>
                    <a:pt x="1002030" y="453390"/>
                    <a:pt x="995680" y="461010"/>
                    <a:pt x="986790" y="461010"/>
                  </a:cubicBezTo>
                  <a:lnTo>
                    <a:pt x="779780" y="461010"/>
                  </a:lnTo>
                  <a:cubicBezTo>
                    <a:pt x="772160" y="461010"/>
                    <a:pt x="764540" y="454660"/>
                    <a:pt x="764540" y="445770"/>
                  </a:cubicBezTo>
                  <a:lnTo>
                    <a:pt x="764540" y="420370"/>
                  </a:lnTo>
                  <a:lnTo>
                    <a:pt x="739140" y="420370"/>
                  </a:lnTo>
                  <a:cubicBezTo>
                    <a:pt x="730250" y="420370"/>
                    <a:pt x="723900" y="414020"/>
                    <a:pt x="723900" y="405130"/>
                  </a:cubicBezTo>
                  <a:lnTo>
                    <a:pt x="723900" y="177800"/>
                  </a:lnTo>
                  <a:close/>
                  <a:moveTo>
                    <a:pt x="289560" y="165100"/>
                  </a:moveTo>
                  <a:cubicBezTo>
                    <a:pt x="295910" y="158750"/>
                    <a:pt x="306070" y="160020"/>
                    <a:pt x="311150" y="166370"/>
                  </a:cubicBezTo>
                  <a:lnTo>
                    <a:pt x="421640" y="288290"/>
                  </a:lnTo>
                  <a:lnTo>
                    <a:pt x="532130" y="166370"/>
                  </a:lnTo>
                  <a:cubicBezTo>
                    <a:pt x="538480" y="160020"/>
                    <a:pt x="547370" y="160020"/>
                    <a:pt x="553720" y="165100"/>
                  </a:cubicBezTo>
                  <a:cubicBezTo>
                    <a:pt x="560070" y="171450"/>
                    <a:pt x="560070" y="180340"/>
                    <a:pt x="554990" y="186690"/>
                  </a:cubicBezTo>
                  <a:lnTo>
                    <a:pt x="441960" y="311150"/>
                  </a:lnTo>
                  <a:lnTo>
                    <a:pt x="554990" y="435610"/>
                  </a:lnTo>
                  <a:cubicBezTo>
                    <a:pt x="561340" y="441960"/>
                    <a:pt x="560070" y="452120"/>
                    <a:pt x="553720" y="457200"/>
                  </a:cubicBezTo>
                  <a:cubicBezTo>
                    <a:pt x="551180" y="459740"/>
                    <a:pt x="547370" y="461010"/>
                    <a:pt x="543560" y="461010"/>
                  </a:cubicBezTo>
                  <a:cubicBezTo>
                    <a:pt x="539750" y="461010"/>
                    <a:pt x="534670" y="459740"/>
                    <a:pt x="532130" y="455930"/>
                  </a:cubicBezTo>
                  <a:lnTo>
                    <a:pt x="421640" y="334010"/>
                  </a:lnTo>
                  <a:lnTo>
                    <a:pt x="311150" y="457200"/>
                  </a:lnTo>
                  <a:cubicBezTo>
                    <a:pt x="308610" y="461010"/>
                    <a:pt x="303530" y="462280"/>
                    <a:pt x="299720" y="462280"/>
                  </a:cubicBezTo>
                  <a:cubicBezTo>
                    <a:pt x="295910" y="462280"/>
                    <a:pt x="292100" y="461010"/>
                    <a:pt x="289560" y="458470"/>
                  </a:cubicBezTo>
                  <a:cubicBezTo>
                    <a:pt x="283210" y="452120"/>
                    <a:pt x="283210" y="441960"/>
                    <a:pt x="288290" y="435610"/>
                  </a:cubicBezTo>
                  <a:lnTo>
                    <a:pt x="401320" y="311150"/>
                  </a:lnTo>
                  <a:lnTo>
                    <a:pt x="288290" y="186690"/>
                  </a:lnTo>
                  <a:cubicBezTo>
                    <a:pt x="281940" y="180340"/>
                    <a:pt x="283210" y="170180"/>
                    <a:pt x="289560" y="165100"/>
                  </a:cubicBezTo>
                  <a:close/>
                </a:path>
              </a:pathLst>
            </a:custGeom>
            <a:solidFill>
              <a:srgbClr val="FFC5D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31750" y="652780"/>
              <a:ext cx="8393430" cy="5059680"/>
            </a:xfrm>
            <a:custGeom>
              <a:avLst/>
              <a:gdLst/>
              <a:ahLst/>
              <a:cxnLst/>
              <a:rect r="r" b="b" t="t" l="l"/>
              <a:pathLst>
                <a:path h="5059680" w="8393430">
                  <a:moveTo>
                    <a:pt x="0" y="0"/>
                  </a:moveTo>
                  <a:lnTo>
                    <a:pt x="8393430" y="0"/>
                  </a:lnTo>
                  <a:lnTo>
                    <a:pt x="8393430" y="5059680"/>
                  </a:lnTo>
                  <a:lnTo>
                    <a:pt x="0" y="5059680"/>
                  </a:lnTo>
                  <a:close/>
                </a:path>
              </a:pathLst>
            </a:custGeom>
            <a:blipFill>
              <a:blip r:embed="rId10"/>
              <a:stretch>
                <a:fillRect l="-1290" t="0" r="-129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750" y="5744210"/>
              <a:ext cx="8393430" cy="574040"/>
            </a:xfrm>
            <a:custGeom>
              <a:avLst/>
              <a:gdLst/>
              <a:ahLst/>
              <a:cxnLst/>
              <a:rect r="r" b="b" t="t" l="l"/>
              <a:pathLst>
                <a:path h="574040" w="8393430">
                  <a:moveTo>
                    <a:pt x="8393430" y="0"/>
                  </a:moveTo>
                  <a:lnTo>
                    <a:pt x="0" y="0"/>
                  </a:lnTo>
                  <a:cubicBezTo>
                    <a:pt x="0" y="68580"/>
                    <a:pt x="0" y="157480"/>
                    <a:pt x="0" y="250190"/>
                  </a:cubicBezTo>
                  <a:cubicBezTo>
                    <a:pt x="0" y="427990"/>
                    <a:pt x="144780" y="574040"/>
                    <a:pt x="323850" y="574040"/>
                  </a:cubicBezTo>
                  <a:lnTo>
                    <a:pt x="8068310" y="574040"/>
                  </a:lnTo>
                  <a:cubicBezTo>
                    <a:pt x="8247380" y="574040"/>
                    <a:pt x="8393430" y="429260"/>
                    <a:pt x="8393430" y="250190"/>
                  </a:cubicBezTo>
                  <a:lnTo>
                    <a:pt x="8393430" y="0"/>
                  </a:lnTo>
                  <a:close/>
                  <a:moveTo>
                    <a:pt x="435610" y="401320"/>
                  </a:moveTo>
                  <a:cubicBezTo>
                    <a:pt x="433070" y="406400"/>
                    <a:pt x="426720" y="410210"/>
                    <a:pt x="421640" y="410210"/>
                  </a:cubicBezTo>
                  <a:cubicBezTo>
                    <a:pt x="419100" y="410210"/>
                    <a:pt x="416560" y="410210"/>
                    <a:pt x="414020" y="408940"/>
                  </a:cubicBezTo>
                  <a:lnTo>
                    <a:pt x="199390" y="300990"/>
                  </a:lnTo>
                  <a:cubicBezTo>
                    <a:pt x="194310" y="298450"/>
                    <a:pt x="190500" y="293370"/>
                    <a:pt x="190500" y="287020"/>
                  </a:cubicBezTo>
                  <a:cubicBezTo>
                    <a:pt x="190500" y="280670"/>
                    <a:pt x="194310" y="275590"/>
                    <a:pt x="199390" y="273050"/>
                  </a:cubicBezTo>
                  <a:lnTo>
                    <a:pt x="414020" y="166370"/>
                  </a:lnTo>
                  <a:cubicBezTo>
                    <a:pt x="421640" y="162560"/>
                    <a:pt x="430530" y="165100"/>
                    <a:pt x="435610" y="173990"/>
                  </a:cubicBezTo>
                  <a:cubicBezTo>
                    <a:pt x="438150" y="180340"/>
                    <a:pt x="435610" y="190500"/>
                    <a:pt x="427990" y="194310"/>
                  </a:cubicBezTo>
                  <a:lnTo>
                    <a:pt x="241300" y="287020"/>
                  </a:lnTo>
                  <a:lnTo>
                    <a:pt x="427990" y="379730"/>
                  </a:lnTo>
                  <a:cubicBezTo>
                    <a:pt x="435610" y="383540"/>
                    <a:pt x="439420" y="392430"/>
                    <a:pt x="435610" y="401320"/>
                  </a:cubicBezTo>
                  <a:close/>
                  <a:moveTo>
                    <a:pt x="2663190" y="462280"/>
                  </a:moveTo>
                  <a:lnTo>
                    <a:pt x="795020" y="462280"/>
                  </a:lnTo>
                  <a:cubicBezTo>
                    <a:pt x="698500" y="462280"/>
                    <a:pt x="619760" y="383540"/>
                    <a:pt x="619760" y="287020"/>
                  </a:cubicBezTo>
                  <a:cubicBezTo>
                    <a:pt x="619760" y="190501"/>
                    <a:pt x="698500" y="111760"/>
                    <a:pt x="795020" y="111760"/>
                  </a:cubicBezTo>
                  <a:lnTo>
                    <a:pt x="2664460" y="111760"/>
                  </a:lnTo>
                  <a:cubicBezTo>
                    <a:pt x="2760980" y="111760"/>
                    <a:pt x="2838450" y="190501"/>
                    <a:pt x="2838450" y="287020"/>
                  </a:cubicBezTo>
                  <a:cubicBezTo>
                    <a:pt x="2838450" y="383540"/>
                    <a:pt x="2759710" y="462280"/>
                    <a:pt x="2663190" y="462280"/>
                  </a:cubicBezTo>
                  <a:close/>
                  <a:moveTo>
                    <a:pt x="8194040" y="300990"/>
                  </a:moveTo>
                  <a:lnTo>
                    <a:pt x="7979410" y="407670"/>
                  </a:lnTo>
                  <a:cubicBezTo>
                    <a:pt x="7976870" y="408940"/>
                    <a:pt x="7974330" y="408940"/>
                    <a:pt x="7971790" y="408940"/>
                  </a:cubicBezTo>
                  <a:cubicBezTo>
                    <a:pt x="7965440" y="408940"/>
                    <a:pt x="7960360" y="405130"/>
                    <a:pt x="7957820" y="400050"/>
                  </a:cubicBezTo>
                  <a:cubicBezTo>
                    <a:pt x="7954011" y="392430"/>
                    <a:pt x="7956551" y="382270"/>
                    <a:pt x="7965440" y="378460"/>
                  </a:cubicBezTo>
                  <a:lnTo>
                    <a:pt x="8152130" y="285750"/>
                  </a:lnTo>
                  <a:lnTo>
                    <a:pt x="7965440" y="193040"/>
                  </a:lnTo>
                  <a:cubicBezTo>
                    <a:pt x="7957820" y="189230"/>
                    <a:pt x="7954010" y="180340"/>
                    <a:pt x="7957820" y="171450"/>
                  </a:cubicBezTo>
                  <a:cubicBezTo>
                    <a:pt x="7961630" y="163830"/>
                    <a:pt x="7970520" y="160020"/>
                    <a:pt x="7979411" y="163830"/>
                  </a:cubicBezTo>
                  <a:lnTo>
                    <a:pt x="8194041" y="270510"/>
                  </a:lnTo>
                  <a:cubicBezTo>
                    <a:pt x="8199121" y="275590"/>
                    <a:pt x="8202931" y="281940"/>
                    <a:pt x="8202931" y="287020"/>
                  </a:cubicBezTo>
                  <a:cubicBezTo>
                    <a:pt x="8202930" y="293370"/>
                    <a:pt x="8199120" y="298450"/>
                    <a:pt x="8194040" y="3009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64402" y="1138534"/>
            <a:ext cx="8417204" cy="141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79"/>
              </a:lnSpc>
              <a:spcBef>
                <a:spcPct val="0"/>
              </a:spcBef>
            </a:pPr>
            <a:r>
              <a:rPr lang="en-US" sz="8199">
                <a:solidFill>
                  <a:srgbClr val="1C359D"/>
                </a:solidFill>
                <a:latin typeface="Bobby Jones"/>
              </a:rPr>
              <a:t>DESKRIPSI APLIKASI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4402" y="2553922"/>
            <a:ext cx="7088608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B3737"/>
                </a:solidFill>
                <a:latin typeface="Poppins"/>
              </a:rPr>
              <a:t>Aplikasi ini dibuat untuk memudahkan penginputan data costumer, data penjualan, data barang dll.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8353" y="6559110"/>
            <a:ext cx="7088608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B3737"/>
                </a:solidFill>
                <a:latin typeface="Poppins"/>
              </a:rPr>
              <a:t>fitur-fitur yang ada diaplikasi ini adalah Input nama, Input Merek, Input Ukuran,  Daftar Harga, Daftar nama Barnd, Total Bayar.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4402" y="4972050"/>
            <a:ext cx="8417204" cy="1420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479"/>
              </a:lnSpc>
              <a:spcBef>
                <a:spcPct val="0"/>
              </a:spcBef>
            </a:pPr>
            <a:r>
              <a:rPr lang="en-US" sz="8199" spc="-286">
                <a:solidFill>
                  <a:srgbClr val="1C359D"/>
                </a:solidFill>
                <a:latin typeface="Bobby Jones"/>
              </a:rPr>
              <a:t>FITUR-FITUR APLIKASI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5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6725" y="8024765"/>
            <a:ext cx="4524470" cy="4524470"/>
          </a:xfrm>
          <a:custGeom>
            <a:avLst/>
            <a:gdLst/>
            <a:ahLst/>
            <a:cxnLst/>
            <a:rect r="r" b="b" t="t" l="l"/>
            <a:pathLst>
              <a:path h="4524470" w="4524470">
                <a:moveTo>
                  <a:pt x="0" y="0"/>
                </a:moveTo>
                <a:lnTo>
                  <a:pt x="4524470" y="0"/>
                </a:lnTo>
                <a:lnTo>
                  <a:pt x="4524470" y="4524470"/>
                </a:lnTo>
                <a:lnTo>
                  <a:pt x="0" y="4524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4823" y="-2728960"/>
            <a:ext cx="5457920" cy="5457920"/>
          </a:xfrm>
          <a:custGeom>
            <a:avLst/>
            <a:gdLst/>
            <a:ahLst/>
            <a:cxnLst/>
            <a:rect r="r" b="b" t="t" l="l"/>
            <a:pathLst>
              <a:path h="5457920" w="5457920">
                <a:moveTo>
                  <a:pt x="0" y="0"/>
                </a:moveTo>
                <a:lnTo>
                  <a:pt x="5457920" y="0"/>
                </a:lnTo>
                <a:lnTo>
                  <a:pt x="5457920" y="5457920"/>
                </a:lnTo>
                <a:lnTo>
                  <a:pt x="0" y="5457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15290" y="755451"/>
            <a:ext cx="8025900" cy="1155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55"/>
              </a:lnSpc>
            </a:pPr>
            <a:r>
              <a:rPr lang="en-US" sz="9267" spc="-194">
                <a:solidFill>
                  <a:srgbClr val="FFC83C"/>
                </a:solidFill>
                <a:latin typeface="Bobby Jones Light"/>
              </a:rPr>
              <a:t>Alur kerja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-1108265" y="-526125"/>
            <a:ext cx="2923556" cy="2788341"/>
          </a:xfrm>
          <a:custGeom>
            <a:avLst/>
            <a:gdLst/>
            <a:ahLst/>
            <a:cxnLst/>
            <a:rect r="r" b="b" t="t" l="l"/>
            <a:pathLst>
              <a:path h="2788341" w="2923556">
                <a:moveTo>
                  <a:pt x="2923555" y="0"/>
                </a:moveTo>
                <a:lnTo>
                  <a:pt x="0" y="0"/>
                </a:lnTo>
                <a:lnTo>
                  <a:pt x="0" y="2788342"/>
                </a:lnTo>
                <a:lnTo>
                  <a:pt x="2923555" y="2788342"/>
                </a:lnTo>
                <a:lnTo>
                  <a:pt x="292355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38845" y="8770930"/>
            <a:ext cx="4132388" cy="3032140"/>
          </a:xfrm>
          <a:custGeom>
            <a:avLst/>
            <a:gdLst/>
            <a:ahLst/>
            <a:cxnLst/>
            <a:rect r="r" b="b" t="t" l="l"/>
            <a:pathLst>
              <a:path h="3032140" w="4132388">
                <a:moveTo>
                  <a:pt x="0" y="0"/>
                </a:moveTo>
                <a:lnTo>
                  <a:pt x="4132388" y="0"/>
                </a:lnTo>
                <a:lnTo>
                  <a:pt x="4132388" y="3032140"/>
                </a:lnTo>
                <a:lnTo>
                  <a:pt x="0" y="3032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082590"/>
            <a:ext cx="945525" cy="175710"/>
          </a:xfrm>
          <a:custGeom>
            <a:avLst/>
            <a:gdLst/>
            <a:ahLst/>
            <a:cxnLst/>
            <a:rect r="r" b="b" t="t" l="l"/>
            <a:pathLst>
              <a:path h="175710" w="945525">
                <a:moveTo>
                  <a:pt x="0" y="0"/>
                </a:moveTo>
                <a:lnTo>
                  <a:pt x="945525" y="0"/>
                </a:lnTo>
                <a:lnTo>
                  <a:pt x="945525" y="175710"/>
                </a:lnTo>
                <a:lnTo>
                  <a:pt x="0" y="175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41020" y="1028700"/>
            <a:ext cx="945525" cy="175710"/>
          </a:xfrm>
          <a:custGeom>
            <a:avLst/>
            <a:gdLst/>
            <a:ahLst/>
            <a:cxnLst/>
            <a:rect r="r" b="b" t="t" l="l"/>
            <a:pathLst>
              <a:path h="175710" w="945525">
                <a:moveTo>
                  <a:pt x="0" y="0"/>
                </a:moveTo>
                <a:lnTo>
                  <a:pt x="945526" y="0"/>
                </a:lnTo>
                <a:lnTo>
                  <a:pt x="945526" y="175710"/>
                </a:lnTo>
                <a:lnTo>
                  <a:pt x="0" y="1757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144602" y="498276"/>
            <a:ext cx="3970388" cy="7856095"/>
            <a:chOff x="0" y="0"/>
            <a:chExt cx="2620010" cy="518414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0"/>
              <a:stretch>
                <a:fillRect l="-8483" t="-690" r="-9046" b="-4364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8092967" y="6771718"/>
            <a:ext cx="4547291" cy="850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70"/>
              </a:lnSpc>
              <a:spcBef>
                <a:spcPct val="0"/>
              </a:spcBef>
            </a:pPr>
            <a:r>
              <a:rPr lang="en-US" sz="4764" u="sng">
                <a:solidFill>
                  <a:srgbClr val="F3EFF0"/>
                </a:solidFill>
                <a:latin typeface="Poppins Bold"/>
              </a:rPr>
              <a:t>FLOWCHAT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15290" y="1629044"/>
            <a:ext cx="7601513" cy="3952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6"/>
              </a:lnSpc>
            </a:pPr>
            <a:r>
              <a:rPr lang="en-US" sz="2819">
                <a:solidFill>
                  <a:srgbClr val="F3EFF0"/>
                </a:solidFill>
                <a:latin typeface="Poppins"/>
              </a:rPr>
              <a:t> </a:t>
            </a:r>
          </a:p>
          <a:p>
            <a:pPr algn="just" marL="608647" indent="-304324" lvl="1">
              <a:lnSpc>
                <a:spcPts val="3946"/>
              </a:lnSpc>
              <a:buFont typeface="Arial"/>
              <a:buChar char="•"/>
            </a:pPr>
            <a:r>
              <a:rPr lang="en-US" sz="2819">
                <a:solidFill>
                  <a:srgbClr val="F3EFF0"/>
                </a:solidFill>
                <a:latin typeface="Poppins"/>
              </a:rPr>
              <a:t> Mulai </a:t>
            </a:r>
          </a:p>
          <a:p>
            <a:pPr algn="just" marL="608647" indent="-304324" lvl="1">
              <a:lnSpc>
                <a:spcPts val="3946"/>
              </a:lnSpc>
              <a:buFont typeface="Arial"/>
              <a:buChar char="•"/>
            </a:pPr>
            <a:r>
              <a:rPr lang="en-US" sz="2819">
                <a:solidFill>
                  <a:srgbClr val="F3EFF0"/>
                </a:solidFill>
                <a:latin typeface="Poppins"/>
              </a:rPr>
              <a:t> </a:t>
            </a:r>
            <a:r>
              <a:rPr lang="en-US" sz="2819">
                <a:solidFill>
                  <a:srgbClr val="F3EFF0"/>
                </a:solidFill>
                <a:latin typeface="Poppins"/>
              </a:rPr>
              <a:t>Menginput nama pembeli</a:t>
            </a:r>
          </a:p>
          <a:p>
            <a:pPr algn="just" marL="608647" indent="-304324" lvl="1">
              <a:lnSpc>
                <a:spcPts val="3946"/>
              </a:lnSpc>
              <a:buFont typeface="Arial"/>
              <a:buChar char="•"/>
            </a:pPr>
            <a:r>
              <a:rPr lang="en-US" sz="2819">
                <a:solidFill>
                  <a:srgbClr val="F3EFF0"/>
                </a:solidFill>
                <a:latin typeface="Poppins"/>
              </a:rPr>
              <a:t> Menginput nama Merek</a:t>
            </a:r>
          </a:p>
          <a:p>
            <a:pPr algn="just" marL="608647" indent="-304324" lvl="1">
              <a:lnSpc>
                <a:spcPts val="3946"/>
              </a:lnSpc>
              <a:buFont typeface="Arial"/>
              <a:buChar char="•"/>
            </a:pPr>
            <a:r>
              <a:rPr lang="en-US" sz="2819">
                <a:solidFill>
                  <a:srgbClr val="F3EFF0"/>
                </a:solidFill>
                <a:latin typeface="Poppins"/>
              </a:rPr>
              <a:t> Menginput Ukuran </a:t>
            </a:r>
          </a:p>
          <a:p>
            <a:pPr algn="just" marL="608647" indent="-304324" lvl="1">
              <a:lnSpc>
                <a:spcPts val="3946"/>
              </a:lnSpc>
              <a:buFont typeface="Arial"/>
              <a:buChar char="•"/>
            </a:pPr>
            <a:r>
              <a:rPr lang="en-US" sz="2819">
                <a:solidFill>
                  <a:srgbClr val="F3EFF0"/>
                </a:solidFill>
                <a:latin typeface="Poppins"/>
              </a:rPr>
              <a:t> Proses Daftar Harga </a:t>
            </a:r>
          </a:p>
          <a:p>
            <a:pPr algn="just" marL="608647" indent="-304324" lvl="1">
              <a:lnSpc>
                <a:spcPts val="3946"/>
              </a:lnSpc>
              <a:buFont typeface="Arial"/>
              <a:buChar char="•"/>
            </a:pPr>
            <a:r>
              <a:rPr lang="en-US" sz="2819">
                <a:solidFill>
                  <a:srgbClr val="F3EFF0"/>
                </a:solidFill>
                <a:latin typeface="Poppins"/>
              </a:rPr>
              <a:t>Total harga barang yang sudah dibeli</a:t>
            </a:r>
          </a:p>
          <a:p>
            <a:pPr algn="just" marL="608647" indent="-304324" lvl="1">
              <a:lnSpc>
                <a:spcPts val="3946"/>
              </a:lnSpc>
              <a:spcBef>
                <a:spcPct val="0"/>
              </a:spcBef>
              <a:buFont typeface="Arial"/>
              <a:buChar char="•"/>
            </a:pPr>
            <a:r>
              <a:rPr lang="en-US" sz="2819">
                <a:solidFill>
                  <a:srgbClr val="F3EFF0"/>
                </a:solidFill>
                <a:latin typeface="Poppins"/>
              </a:rPr>
              <a:t> Selesai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4AA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1322" y="-1895922"/>
            <a:ext cx="4132388" cy="3032140"/>
          </a:xfrm>
          <a:custGeom>
            <a:avLst/>
            <a:gdLst/>
            <a:ahLst/>
            <a:cxnLst/>
            <a:rect r="r" b="b" t="t" l="l"/>
            <a:pathLst>
              <a:path h="3032140" w="4132388">
                <a:moveTo>
                  <a:pt x="0" y="0"/>
                </a:moveTo>
                <a:lnTo>
                  <a:pt x="4132388" y="0"/>
                </a:lnTo>
                <a:lnTo>
                  <a:pt x="4132388" y="3032140"/>
                </a:lnTo>
                <a:lnTo>
                  <a:pt x="0" y="303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306934" y="9150782"/>
            <a:ext cx="4132388" cy="3032140"/>
          </a:xfrm>
          <a:custGeom>
            <a:avLst/>
            <a:gdLst/>
            <a:ahLst/>
            <a:cxnLst/>
            <a:rect r="r" b="b" t="t" l="l"/>
            <a:pathLst>
              <a:path h="3032140" w="4132388">
                <a:moveTo>
                  <a:pt x="0" y="0"/>
                </a:moveTo>
                <a:lnTo>
                  <a:pt x="4132388" y="0"/>
                </a:lnTo>
                <a:lnTo>
                  <a:pt x="4132388" y="3032140"/>
                </a:lnTo>
                <a:lnTo>
                  <a:pt x="0" y="3032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950014" y="4153844"/>
            <a:ext cx="20188029" cy="4698920"/>
            <a:chOff x="0" y="0"/>
            <a:chExt cx="5317012" cy="12375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17012" cy="1237576"/>
            </a:xfrm>
            <a:custGeom>
              <a:avLst/>
              <a:gdLst/>
              <a:ahLst/>
              <a:cxnLst/>
              <a:rect r="r" b="b" t="t" l="l"/>
              <a:pathLst>
                <a:path h="1237576" w="5317012">
                  <a:moveTo>
                    <a:pt x="0" y="0"/>
                  </a:moveTo>
                  <a:lnTo>
                    <a:pt x="5317012" y="0"/>
                  </a:lnTo>
                  <a:lnTo>
                    <a:pt x="5317012" y="1237576"/>
                  </a:lnTo>
                  <a:lnTo>
                    <a:pt x="0" y="1237576"/>
                  </a:lnTo>
                  <a:close/>
                </a:path>
              </a:pathLst>
            </a:custGeom>
            <a:solidFill>
              <a:srgbClr val="FFC83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5317012" cy="1304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29636" y="1020334"/>
            <a:ext cx="11201181" cy="309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8864" spc="-186">
                <a:solidFill>
                  <a:srgbClr val="FFFFFF"/>
                </a:solidFill>
                <a:latin typeface="Bobby Jones"/>
              </a:rPr>
              <a:t>Sketsa OUTPUT Aplikasi Penjualan Hijab</a:t>
            </a:r>
          </a:p>
          <a:p>
            <a:pPr>
              <a:lnSpc>
                <a:spcPts val="780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760842" y="1028700"/>
            <a:ext cx="1431143" cy="265954"/>
          </a:xfrm>
          <a:custGeom>
            <a:avLst/>
            <a:gdLst/>
            <a:ahLst/>
            <a:cxnLst/>
            <a:rect r="r" b="b" t="t" l="l"/>
            <a:pathLst>
              <a:path h="265954" w="1431143">
                <a:moveTo>
                  <a:pt x="0" y="0"/>
                </a:moveTo>
                <a:lnTo>
                  <a:pt x="1431143" y="0"/>
                </a:lnTo>
                <a:lnTo>
                  <a:pt x="1431143" y="265954"/>
                </a:lnTo>
                <a:lnTo>
                  <a:pt x="0" y="265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9433789"/>
            <a:ext cx="1431143" cy="265954"/>
          </a:xfrm>
          <a:custGeom>
            <a:avLst/>
            <a:gdLst/>
            <a:ahLst/>
            <a:cxnLst/>
            <a:rect r="r" b="b" t="t" l="l"/>
            <a:pathLst>
              <a:path h="265954" w="1431143">
                <a:moveTo>
                  <a:pt x="0" y="0"/>
                </a:moveTo>
                <a:lnTo>
                  <a:pt x="1431143" y="0"/>
                </a:lnTo>
                <a:lnTo>
                  <a:pt x="1431143" y="265954"/>
                </a:lnTo>
                <a:lnTo>
                  <a:pt x="0" y="265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80030" y="2448237"/>
            <a:ext cx="2242120" cy="2138422"/>
          </a:xfrm>
          <a:custGeom>
            <a:avLst/>
            <a:gdLst/>
            <a:ahLst/>
            <a:cxnLst/>
            <a:rect r="r" b="b" t="t" l="l"/>
            <a:pathLst>
              <a:path h="2138422" w="2242120">
                <a:moveTo>
                  <a:pt x="0" y="0"/>
                </a:moveTo>
                <a:lnTo>
                  <a:pt x="2242121" y="0"/>
                </a:lnTo>
                <a:lnTo>
                  <a:pt x="2242121" y="2138422"/>
                </a:lnTo>
                <a:lnTo>
                  <a:pt x="0" y="21384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312775" y="5517334"/>
            <a:ext cx="2773909" cy="2425910"/>
          </a:xfrm>
          <a:custGeom>
            <a:avLst/>
            <a:gdLst/>
            <a:ahLst/>
            <a:cxnLst/>
            <a:rect r="r" b="b" t="t" l="l"/>
            <a:pathLst>
              <a:path h="2425910" w="2773909">
                <a:moveTo>
                  <a:pt x="0" y="0"/>
                </a:moveTo>
                <a:lnTo>
                  <a:pt x="2773909" y="0"/>
                </a:lnTo>
                <a:lnTo>
                  <a:pt x="2773909" y="2425909"/>
                </a:lnTo>
                <a:lnTo>
                  <a:pt x="0" y="2425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886071" y="3262772"/>
            <a:ext cx="8072158" cy="6481064"/>
            <a:chOff x="0" y="0"/>
            <a:chExt cx="7467600" cy="599567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-4526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981066" y="4519984"/>
            <a:ext cx="4932917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747A7F"/>
                </a:solidFill>
                <a:latin typeface="Poppins Bold"/>
              </a:rPr>
              <a:t>OUTPUT Program Aplikasi 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359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8665644" y="7791739"/>
            <a:ext cx="4013275" cy="3827661"/>
          </a:xfrm>
          <a:custGeom>
            <a:avLst/>
            <a:gdLst/>
            <a:ahLst/>
            <a:cxnLst/>
            <a:rect r="r" b="b" t="t" l="l"/>
            <a:pathLst>
              <a:path h="3827661" w="4013275">
                <a:moveTo>
                  <a:pt x="4013274" y="0"/>
                </a:moveTo>
                <a:lnTo>
                  <a:pt x="0" y="0"/>
                </a:lnTo>
                <a:lnTo>
                  <a:pt x="0" y="3827661"/>
                </a:lnTo>
                <a:lnTo>
                  <a:pt x="4013274" y="3827661"/>
                </a:lnTo>
                <a:lnTo>
                  <a:pt x="40132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34793" y="469991"/>
            <a:ext cx="10792488" cy="1112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8864" spc="-186">
                <a:solidFill>
                  <a:srgbClr val="FFC83C"/>
                </a:solidFill>
                <a:latin typeface="Bobby Jones Light"/>
              </a:rPr>
              <a:t>coding di IDE/Editor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91414" y="907294"/>
            <a:ext cx="1705394" cy="1626519"/>
          </a:xfrm>
          <a:custGeom>
            <a:avLst/>
            <a:gdLst/>
            <a:ahLst/>
            <a:cxnLst/>
            <a:rect r="r" b="b" t="t" l="l"/>
            <a:pathLst>
              <a:path h="1626519" w="1705394">
                <a:moveTo>
                  <a:pt x="0" y="0"/>
                </a:moveTo>
                <a:lnTo>
                  <a:pt x="1705394" y="0"/>
                </a:lnTo>
                <a:lnTo>
                  <a:pt x="1705394" y="1626519"/>
                </a:lnTo>
                <a:lnTo>
                  <a:pt x="0" y="16265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037494" y="-1708356"/>
            <a:ext cx="4132388" cy="3032140"/>
          </a:xfrm>
          <a:custGeom>
            <a:avLst/>
            <a:gdLst/>
            <a:ahLst/>
            <a:cxnLst/>
            <a:rect r="r" b="b" t="t" l="l"/>
            <a:pathLst>
              <a:path h="3032140" w="4132388">
                <a:moveTo>
                  <a:pt x="0" y="0"/>
                </a:moveTo>
                <a:lnTo>
                  <a:pt x="4132388" y="0"/>
                </a:lnTo>
                <a:lnTo>
                  <a:pt x="4132388" y="3032139"/>
                </a:lnTo>
                <a:lnTo>
                  <a:pt x="0" y="30321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9258300"/>
            <a:ext cx="1431143" cy="265954"/>
          </a:xfrm>
          <a:custGeom>
            <a:avLst/>
            <a:gdLst/>
            <a:ahLst/>
            <a:cxnLst/>
            <a:rect r="r" b="b" t="t" l="l"/>
            <a:pathLst>
              <a:path h="265954" w="1431143">
                <a:moveTo>
                  <a:pt x="0" y="0"/>
                </a:moveTo>
                <a:lnTo>
                  <a:pt x="1431143" y="0"/>
                </a:lnTo>
                <a:lnTo>
                  <a:pt x="1431143" y="265954"/>
                </a:lnTo>
                <a:lnTo>
                  <a:pt x="0" y="265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90045" y="1028700"/>
            <a:ext cx="1431143" cy="265954"/>
          </a:xfrm>
          <a:custGeom>
            <a:avLst/>
            <a:gdLst/>
            <a:ahLst/>
            <a:cxnLst/>
            <a:rect r="r" b="b" t="t" l="l"/>
            <a:pathLst>
              <a:path h="265954" w="1431143">
                <a:moveTo>
                  <a:pt x="0" y="0"/>
                </a:moveTo>
                <a:lnTo>
                  <a:pt x="1431143" y="0"/>
                </a:lnTo>
                <a:lnTo>
                  <a:pt x="1431143" y="265954"/>
                </a:lnTo>
                <a:lnTo>
                  <a:pt x="0" y="265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83928" y="3363237"/>
            <a:ext cx="306118" cy="306118"/>
          </a:xfrm>
          <a:custGeom>
            <a:avLst/>
            <a:gdLst/>
            <a:ahLst/>
            <a:cxnLst/>
            <a:rect r="r" b="b" t="t" l="l"/>
            <a:pathLst>
              <a:path h="306118" w="306118">
                <a:moveTo>
                  <a:pt x="0" y="0"/>
                </a:moveTo>
                <a:lnTo>
                  <a:pt x="306117" y="0"/>
                </a:lnTo>
                <a:lnTo>
                  <a:pt x="306117" y="306118"/>
                </a:lnTo>
                <a:lnTo>
                  <a:pt x="0" y="306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363018" y="5737938"/>
            <a:ext cx="306118" cy="306118"/>
          </a:xfrm>
          <a:custGeom>
            <a:avLst/>
            <a:gdLst/>
            <a:ahLst/>
            <a:cxnLst/>
            <a:rect r="r" b="b" t="t" l="l"/>
            <a:pathLst>
              <a:path h="306118" w="306118">
                <a:moveTo>
                  <a:pt x="0" y="0"/>
                </a:moveTo>
                <a:lnTo>
                  <a:pt x="306118" y="0"/>
                </a:lnTo>
                <a:lnTo>
                  <a:pt x="306118" y="306118"/>
                </a:lnTo>
                <a:lnTo>
                  <a:pt x="0" y="306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555163" y="8577435"/>
            <a:ext cx="306118" cy="306118"/>
          </a:xfrm>
          <a:custGeom>
            <a:avLst/>
            <a:gdLst/>
            <a:ahLst/>
            <a:cxnLst/>
            <a:rect r="r" b="b" t="t" l="l"/>
            <a:pathLst>
              <a:path h="306118" w="306118">
                <a:moveTo>
                  <a:pt x="0" y="0"/>
                </a:moveTo>
                <a:lnTo>
                  <a:pt x="306118" y="0"/>
                </a:lnTo>
                <a:lnTo>
                  <a:pt x="306118" y="306118"/>
                </a:lnTo>
                <a:lnTo>
                  <a:pt x="0" y="3061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97603" y="1815424"/>
            <a:ext cx="3900847" cy="2102608"/>
          </a:xfrm>
          <a:custGeom>
            <a:avLst/>
            <a:gdLst/>
            <a:ahLst/>
            <a:cxnLst/>
            <a:rect r="r" b="b" t="t" l="l"/>
            <a:pathLst>
              <a:path h="2102608" w="3900847">
                <a:moveTo>
                  <a:pt x="0" y="0"/>
                </a:moveTo>
                <a:lnTo>
                  <a:pt x="3900846" y="0"/>
                </a:lnTo>
                <a:lnTo>
                  <a:pt x="3900846" y="2102608"/>
                </a:lnTo>
                <a:lnTo>
                  <a:pt x="0" y="2102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447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4981" y="4713623"/>
            <a:ext cx="4247264" cy="2387984"/>
          </a:xfrm>
          <a:custGeom>
            <a:avLst/>
            <a:gdLst/>
            <a:ahLst/>
            <a:cxnLst/>
            <a:rect r="r" b="b" t="t" l="l"/>
            <a:pathLst>
              <a:path h="2387984" w="4247264">
                <a:moveTo>
                  <a:pt x="0" y="0"/>
                </a:moveTo>
                <a:lnTo>
                  <a:pt x="4247264" y="0"/>
                </a:lnTo>
                <a:lnTo>
                  <a:pt x="4247264" y="2387985"/>
                </a:lnTo>
                <a:lnTo>
                  <a:pt x="0" y="23879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57179" y="2866728"/>
            <a:ext cx="4286821" cy="2407421"/>
          </a:xfrm>
          <a:custGeom>
            <a:avLst/>
            <a:gdLst/>
            <a:ahLst/>
            <a:cxnLst/>
            <a:rect r="r" b="b" t="t" l="l"/>
            <a:pathLst>
              <a:path h="2407421" w="4286821">
                <a:moveTo>
                  <a:pt x="0" y="0"/>
                </a:moveTo>
                <a:lnTo>
                  <a:pt x="4286821" y="0"/>
                </a:lnTo>
                <a:lnTo>
                  <a:pt x="4286821" y="2407421"/>
                </a:lnTo>
                <a:lnTo>
                  <a:pt x="0" y="240742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57179" y="6149321"/>
            <a:ext cx="4369184" cy="2428114"/>
          </a:xfrm>
          <a:custGeom>
            <a:avLst/>
            <a:gdLst/>
            <a:ahLst/>
            <a:cxnLst/>
            <a:rect r="r" b="b" t="t" l="l"/>
            <a:pathLst>
              <a:path h="2428114" w="4369184">
                <a:moveTo>
                  <a:pt x="0" y="0"/>
                </a:moveTo>
                <a:lnTo>
                  <a:pt x="4369184" y="0"/>
                </a:lnTo>
                <a:lnTo>
                  <a:pt x="4369184" y="2428114"/>
                </a:lnTo>
                <a:lnTo>
                  <a:pt x="0" y="242811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620" r="0" b="-62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10700" y="2295228"/>
            <a:ext cx="4011473" cy="2260564"/>
          </a:xfrm>
          <a:custGeom>
            <a:avLst/>
            <a:gdLst/>
            <a:ahLst/>
            <a:cxnLst/>
            <a:rect r="r" b="b" t="t" l="l"/>
            <a:pathLst>
              <a:path h="2260564" w="4011473">
                <a:moveTo>
                  <a:pt x="0" y="0"/>
                </a:moveTo>
                <a:lnTo>
                  <a:pt x="4011473" y="0"/>
                </a:lnTo>
                <a:lnTo>
                  <a:pt x="4011473" y="2260563"/>
                </a:lnTo>
                <a:lnTo>
                  <a:pt x="0" y="2260563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550213" y="5543872"/>
            <a:ext cx="3991741" cy="2243359"/>
          </a:xfrm>
          <a:custGeom>
            <a:avLst/>
            <a:gdLst/>
            <a:ahLst/>
            <a:cxnLst/>
            <a:rect r="r" b="b" t="t" l="l"/>
            <a:pathLst>
              <a:path h="2243359" w="3991741">
                <a:moveTo>
                  <a:pt x="0" y="0"/>
                </a:moveTo>
                <a:lnTo>
                  <a:pt x="3991741" y="0"/>
                </a:lnTo>
                <a:lnTo>
                  <a:pt x="3991741" y="2243358"/>
                </a:lnTo>
                <a:lnTo>
                  <a:pt x="0" y="224335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29781" y="4052202"/>
            <a:ext cx="3726587" cy="2097119"/>
          </a:xfrm>
          <a:custGeom>
            <a:avLst/>
            <a:gdLst/>
            <a:ahLst/>
            <a:cxnLst/>
            <a:rect r="r" b="b" t="t" l="l"/>
            <a:pathLst>
              <a:path h="2097119" w="3726587">
                <a:moveTo>
                  <a:pt x="0" y="0"/>
                </a:moveTo>
                <a:lnTo>
                  <a:pt x="3726587" y="0"/>
                </a:lnTo>
                <a:lnTo>
                  <a:pt x="3726587" y="2097119"/>
                </a:lnTo>
                <a:lnTo>
                  <a:pt x="0" y="209711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0" y="1257108"/>
            <a:ext cx="3093337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6" indent="-280668" lvl="1">
              <a:lnSpc>
                <a:spcPts val="3639"/>
              </a:lnSpc>
              <a:spcBef>
                <a:spcPct val="0"/>
              </a:spcBef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 Codingan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7603" y="4027188"/>
            <a:ext cx="3093337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2. Codingan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361230" y="2304117"/>
            <a:ext cx="3093337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3. Codingan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84863" y="5586221"/>
            <a:ext cx="3093337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4. Codingan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37259" y="1675467"/>
            <a:ext cx="3093337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5.  Codingan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85582" y="4816314"/>
            <a:ext cx="3093337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6.  Codingan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165963" y="3449621"/>
            <a:ext cx="3093337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Poppins Bold"/>
              </a:rPr>
              <a:t>7.  Codingan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E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98050" y="-652599"/>
            <a:ext cx="5796099" cy="5796099"/>
          </a:xfrm>
          <a:custGeom>
            <a:avLst/>
            <a:gdLst/>
            <a:ahLst/>
            <a:cxnLst/>
            <a:rect r="r" b="b" t="t" l="l"/>
            <a:pathLst>
              <a:path h="5796099" w="5796099">
                <a:moveTo>
                  <a:pt x="0" y="0"/>
                </a:moveTo>
                <a:lnTo>
                  <a:pt x="5796100" y="0"/>
                </a:lnTo>
                <a:lnTo>
                  <a:pt x="5796100" y="5796099"/>
                </a:lnTo>
                <a:lnTo>
                  <a:pt x="0" y="5796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89950" y="5143500"/>
            <a:ext cx="5796099" cy="5796099"/>
          </a:xfrm>
          <a:custGeom>
            <a:avLst/>
            <a:gdLst/>
            <a:ahLst/>
            <a:cxnLst/>
            <a:rect r="r" b="b" t="t" l="l"/>
            <a:pathLst>
              <a:path h="5796099" w="5796099">
                <a:moveTo>
                  <a:pt x="0" y="0"/>
                </a:moveTo>
                <a:lnTo>
                  <a:pt x="5796100" y="0"/>
                </a:lnTo>
                <a:lnTo>
                  <a:pt x="5796100" y="5796099"/>
                </a:lnTo>
                <a:lnTo>
                  <a:pt x="0" y="57960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384573" y="-1690487"/>
            <a:ext cx="4601454" cy="3376317"/>
          </a:xfrm>
          <a:custGeom>
            <a:avLst/>
            <a:gdLst/>
            <a:ahLst/>
            <a:cxnLst/>
            <a:rect r="r" b="b" t="t" l="l"/>
            <a:pathLst>
              <a:path h="3376317" w="4601454">
                <a:moveTo>
                  <a:pt x="0" y="0"/>
                </a:moveTo>
                <a:lnTo>
                  <a:pt x="4601455" y="0"/>
                </a:lnTo>
                <a:lnTo>
                  <a:pt x="4601455" y="3376317"/>
                </a:lnTo>
                <a:lnTo>
                  <a:pt x="0" y="3376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98028" y="8601170"/>
            <a:ext cx="4601454" cy="3376317"/>
          </a:xfrm>
          <a:custGeom>
            <a:avLst/>
            <a:gdLst/>
            <a:ahLst/>
            <a:cxnLst/>
            <a:rect r="r" b="b" t="t" l="l"/>
            <a:pathLst>
              <a:path h="3376317" w="4601454">
                <a:moveTo>
                  <a:pt x="0" y="0"/>
                </a:moveTo>
                <a:lnTo>
                  <a:pt x="4601455" y="0"/>
                </a:lnTo>
                <a:lnTo>
                  <a:pt x="4601455" y="3376317"/>
                </a:lnTo>
                <a:lnTo>
                  <a:pt x="0" y="3376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309004" y="260424"/>
            <a:ext cx="9732625" cy="309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00"/>
              </a:lnSpc>
            </a:pPr>
            <a:r>
              <a:rPr lang="en-US" sz="8864" spc="-186">
                <a:solidFill>
                  <a:srgbClr val="3B3737"/>
                </a:solidFill>
                <a:latin typeface="Bobby Jones"/>
              </a:rPr>
              <a:t>ALUR KERJA</a:t>
            </a:r>
          </a:p>
          <a:p>
            <a:pPr>
              <a:lnSpc>
                <a:spcPts val="7800"/>
              </a:lnSpc>
            </a:pPr>
            <a:r>
              <a:rPr lang="en-US" sz="8864" spc="-186">
                <a:solidFill>
                  <a:srgbClr val="3B3737"/>
                </a:solidFill>
                <a:latin typeface="Bobby Jones"/>
              </a:rPr>
              <a:t>APLIKASI PENJUALAN HIJAB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394566" y="9083840"/>
            <a:ext cx="1307725" cy="243019"/>
          </a:xfrm>
          <a:custGeom>
            <a:avLst/>
            <a:gdLst/>
            <a:ahLst/>
            <a:cxnLst/>
            <a:rect r="r" b="b" t="t" l="l"/>
            <a:pathLst>
              <a:path h="243019" w="1307725">
                <a:moveTo>
                  <a:pt x="0" y="0"/>
                </a:moveTo>
                <a:lnTo>
                  <a:pt x="1307725" y="0"/>
                </a:lnTo>
                <a:lnTo>
                  <a:pt x="1307725" y="243019"/>
                </a:lnTo>
                <a:lnTo>
                  <a:pt x="0" y="243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386273" y="1028700"/>
            <a:ext cx="1307725" cy="243019"/>
          </a:xfrm>
          <a:custGeom>
            <a:avLst/>
            <a:gdLst/>
            <a:ahLst/>
            <a:cxnLst/>
            <a:rect r="r" b="b" t="t" l="l"/>
            <a:pathLst>
              <a:path h="243019" w="1307725">
                <a:moveTo>
                  <a:pt x="0" y="0"/>
                </a:moveTo>
                <a:lnTo>
                  <a:pt x="1307725" y="0"/>
                </a:lnTo>
                <a:lnTo>
                  <a:pt x="1307725" y="243019"/>
                </a:lnTo>
                <a:lnTo>
                  <a:pt x="0" y="243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9004" y="3877959"/>
            <a:ext cx="4498964" cy="2531081"/>
          </a:xfrm>
          <a:custGeom>
            <a:avLst/>
            <a:gdLst/>
            <a:ahLst/>
            <a:cxnLst/>
            <a:rect r="r" b="b" t="t" l="l"/>
            <a:pathLst>
              <a:path h="2531081" w="4498964">
                <a:moveTo>
                  <a:pt x="0" y="0"/>
                </a:moveTo>
                <a:lnTo>
                  <a:pt x="4498964" y="0"/>
                </a:lnTo>
                <a:lnTo>
                  <a:pt x="4498964" y="2531082"/>
                </a:lnTo>
                <a:lnTo>
                  <a:pt x="0" y="25310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9004" y="7335427"/>
            <a:ext cx="4498964" cy="2531487"/>
          </a:xfrm>
          <a:custGeom>
            <a:avLst/>
            <a:gdLst/>
            <a:ahLst/>
            <a:cxnLst/>
            <a:rect r="r" b="b" t="t" l="l"/>
            <a:pathLst>
              <a:path h="2531487" w="4498964">
                <a:moveTo>
                  <a:pt x="0" y="0"/>
                </a:moveTo>
                <a:lnTo>
                  <a:pt x="4498964" y="0"/>
                </a:lnTo>
                <a:lnTo>
                  <a:pt x="4498964" y="2531486"/>
                </a:lnTo>
                <a:lnTo>
                  <a:pt x="0" y="2531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23830" y="3354354"/>
            <a:ext cx="4761374" cy="2681368"/>
          </a:xfrm>
          <a:custGeom>
            <a:avLst/>
            <a:gdLst/>
            <a:ahLst/>
            <a:cxnLst/>
            <a:rect r="r" b="b" t="t" l="l"/>
            <a:pathLst>
              <a:path h="2681368" w="4761374">
                <a:moveTo>
                  <a:pt x="0" y="0"/>
                </a:moveTo>
                <a:lnTo>
                  <a:pt x="4761374" y="0"/>
                </a:lnTo>
                <a:lnTo>
                  <a:pt x="4761374" y="2681369"/>
                </a:lnTo>
                <a:lnTo>
                  <a:pt x="0" y="268136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13405" y="7023147"/>
            <a:ext cx="4645204" cy="2616731"/>
          </a:xfrm>
          <a:custGeom>
            <a:avLst/>
            <a:gdLst/>
            <a:ahLst/>
            <a:cxnLst/>
            <a:rect r="r" b="b" t="t" l="l"/>
            <a:pathLst>
              <a:path h="2616731" w="4645204">
                <a:moveTo>
                  <a:pt x="0" y="0"/>
                </a:moveTo>
                <a:lnTo>
                  <a:pt x="4645204" y="0"/>
                </a:lnTo>
                <a:lnTo>
                  <a:pt x="4645204" y="2616731"/>
                </a:lnTo>
                <a:lnTo>
                  <a:pt x="0" y="26167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15757" y="1669595"/>
            <a:ext cx="4869544" cy="2743504"/>
          </a:xfrm>
          <a:custGeom>
            <a:avLst/>
            <a:gdLst/>
            <a:ahLst/>
            <a:cxnLst/>
            <a:rect r="r" b="b" t="t" l="l"/>
            <a:pathLst>
              <a:path h="2743504" w="4869544">
                <a:moveTo>
                  <a:pt x="0" y="0"/>
                </a:moveTo>
                <a:lnTo>
                  <a:pt x="4869543" y="0"/>
                </a:lnTo>
                <a:lnTo>
                  <a:pt x="4869543" y="2743504"/>
                </a:lnTo>
                <a:lnTo>
                  <a:pt x="0" y="27435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685175" y="5644807"/>
            <a:ext cx="4574125" cy="2575014"/>
          </a:xfrm>
          <a:custGeom>
            <a:avLst/>
            <a:gdLst/>
            <a:ahLst/>
            <a:cxnLst/>
            <a:rect r="r" b="b" t="t" l="l"/>
            <a:pathLst>
              <a:path h="2575014" w="4574125">
                <a:moveTo>
                  <a:pt x="0" y="0"/>
                </a:moveTo>
                <a:lnTo>
                  <a:pt x="4574125" y="0"/>
                </a:lnTo>
                <a:lnTo>
                  <a:pt x="4574125" y="2575014"/>
                </a:lnTo>
                <a:lnTo>
                  <a:pt x="0" y="25750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0002" y="3401864"/>
            <a:ext cx="464796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3B3737"/>
                </a:solidFill>
                <a:latin typeface="Poppins"/>
              </a:rPr>
              <a:t>1. Masukkan Nama Pembeli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002" y="6654848"/>
            <a:ext cx="6165056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3737"/>
                </a:solidFill>
                <a:latin typeface="Poppins"/>
              </a:rPr>
              <a:t>2. Masukkan Nama Brand Hijab Yang Mau Dibeli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243160" y="2823860"/>
            <a:ext cx="5522714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3737"/>
                </a:solidFill>
                <a:latin typeface="Poppins"/>
              </a:rPr>
              <a:t>3.  Masukkan Ukuran Hijab Yang Mau Dibeli 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00036" y="6342366"/>
            <a:ext cx="5236488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3737"/>
                </a:solidFill>
                <a:latin typeface="Poppins"/>
              </a:rPr>
              <a:t>4. Masukkan No Hijab Yang Ada Mau Beli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84580" y="1205044"/>
            <a:ext cx="623542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3737"/>
                </a:solidFill>
                <a:latin typeface="Poppins"/>
              </a:rPr>
              <a:t>5. Program Selesai Dan Menujukan Hasil Inputan 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24315" y="4926013"/>
            <a:ext cx="4755952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B3737"/>
                </a:solidFill>
                <a:latin typeface="Poppins"/>
              </a:rPr>
              <a:t>6. Ketika Program Eror/Salah Inputtan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8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31474" y="-2898050"/>
            <a:ext cx="5796099" cy="5796099"/>
          </a:xfrm>
          <a:custGeom>
            <a:avLst/>
            <a:gdLst/>
            <a:ahLst/>
            <a:cxnLst/>
            <a:rect r="r" b="b" t="t" l="l"/>
            <a:pathLst>
              <a:path h="5796099" w="5796099">
                <a:moveTo>
                  <a:pt x="0" y="0"/>
                </a:moveTo>
                <a:lnTo>
                  <a:pt x="5796099" y="0"/>
                </a:lnTo>
                <a:lnTo>
                  <a:pt x="5796099" y="5796100"/>
                </a:lnTo>
                <a:lnTo>
                  <a:pt x="0" y="57961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1679212" y="-1012500"/>
            <a:ext cx="4280367" cy="4082400"/>
          </a:xfrm>
          <a:custGeom>
            <a:avLst/>
            <a:gdLst/>
            <a:ahLst/>
            <a:cxnLst/>
            <a:rect r="r" b="b" t="t" l="l"/>
            <a:pathLst>
              <a:path h="4082400" w="4280367">
                <a:moveTo>
                  <a:pt x="4280367" y="0"/>
                </a:moveTo>
                <a:lnTo>
                  <a:pt x="0" y="0"/>
                </a:lnTo>
                <a:lnTo>
                  <a:pt x="0" y="4082400"/>
                </a:lnTo>
                <a:lnTo>
                  <a:pt x="4280367" y="4082400"/>
                </a:lnTo>
                <a:lnTo>
                  <a:pt x="42803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70711" y="7717843"/>
            <a:ext cx="5138313" cy="5138313"/>
          </a:xfrm>
          <a:custGeom>
            <a:avLst/>
            <a:gdLst/>
            <a:ahLst/>
            <a:cxnLst/>
            <a:rect r="r" b="b" t="t" l="l"/>
            <a:pathLst>
              <a:path h="5138313" w="5138313">
                <a:moveTo>
                  <a:pt x="0" y="0"/>
                </a:moveTo>
                <a:lnTo>
                  <a:pt x="5138313" y="0"/>
                </a:lnTo>
                <a:lnTo>
                  <a:pt x="5138313" y="5138314"/>
                </a:lnTo>
                <a:lnTo>
                  <a:pt x="0" y="51383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638845" y="8299047"/>
            <a:ext cx="4132388" cy="3032140"/>
          </a:xfrm>
          <a:custGeom>
            <a:avLst/>
            <a:gdLst/>
            <a:ahLst/>
            <a:cxnLst/>
            <a:rect r="r" b="b" t="t" l="l"/>
            <a:pathLst>
              <a:path h="3032140" w="4132388">
                <a:moveTo>
                  <a:pt x="0" y="0"/>
                </a:moveTo>
                <a:lnTo>
                  <a:pt x="4132388" y="0"/>
                </a:lnTo>
                <a:lnTo>
                  <a:pt x="4132388" y="3032140"/>
                </a:lnTo>
                <a:lnTo>
                  <a:pt x="0" y="30321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668474" y="3374700"/>
            <a:ext cx="11065461" cy="6347015"/>
            <a:chOff x="0" y="0"/>
            <a:chExt cx="7981950" cy="4578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-3189" t="0" r="-807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60972" y="998157"/>
            <a:ext cx="10747464" cy="237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37"/>
              </a:lnSpc>
            </a:pPr>
            <a:r>
              <a:rPr lang="en-US" sz="10043" spc="-210">
                <a:solidFill>
                  <a:srgbClr val="1C359D"/>
                </a:solidFill>
                <a:latin typeface="Bobby Jones Light"/>
              </a:rPr>
              <a:t>unggahan halaman projek di Github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60972" y="3976547"/>
            <a:ext cx="7477773" cy="50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3B3737"/>
                </a:solidFill>
                <a:latin typeface="Poppins Bold"/>
              </a:rPr>
              <a:t>Link Unggahan Diakun GITHUB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0972" y="4429303"/>
            <a:ext cx="7076109" cy="68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33"/>
              </a:lnSpc>
              <a:spcBef>
                <a:spcPct val="0"/>
              </a:spcBef>
            </a:pPr>
            <a:r>
              <a:rPr lang="en-US" sz="1952">
                <a:solidFill>
                  <a:srgbClr val="3B3737"/>
                </a:solidFill>
                <a:latin typeface="Poppins"/>
              </a:rPr>
              <a:t>https://github.com/nandaasih/Aplikasi-Penjualan-Hijab.git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7B3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7400" y="-8612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230600" y="703347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754472" y="6988786"/>
            <a:ext cx="5461320" cy="5208734"/>
          </a:xfrm>
          <a:custGeom>
            <a:avLst/>
            <a:gdLst/>
            <a:ahLst/>
            <a:cxnLst/>
            <a:rect r="r" b="b" t="t" l="l"/>
            <a:pathLst>
              <a:path h="5208734" w="5461320">
                <a:moveTo>
                  <a:pt x="0" y="0"/>
                </a:moveTo>
                <a:lnTo>
                  <a:pt x="5461320" y="0"/>
                </a:lnTo>
                <a:lnTo>
                  <a:pt x="5461320" y="5208734"/>
                </a:lnTo>
                <a:lnTo>
                  <a:pt x="0" y="5208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55348" y="-1783452"/>
            <a:ext cx="5607905" cy="4114800"/>
          </a:xfrm>
          <a:custGeom>
            <a:avLst/>
            <a:gdLst/>
            <a:ahLst/>
            <a:cxnLst/>
            <a:rect r="r" b="b" t="t" l="l"/>
            <a:pathLst>
              <a:path h="4114800" w="5607905">
                <a:moveTo>
                  <a:pt x="0" y="0"/>
                </a:moveTo>
                <a:lnTo>
                  <a:pt x="5607904" y="0"/>
                </a:lnTo>
                <a:lnTo>
                  <a:pt x="56079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3847" y="693847"/>
            <a:ext cx="669706" cy="669706"/>
          </a:xfrm>
          <a:custGeom>
            <a:avLst/>
            <a:gdLst/>
            <a:ahLst/>
            <a:cxnLst/>
            <a:rect r="r" b="b" t="t" l="l"/>
            <a:pathLst>
              <a:path h="669706" w="669706">
                <a:moveTo>
                  <a:pt x="0" y="0"/>
                </a:moveTo>
                <a:lnTo>
                  <a:pt x="669706" y="0"/>
                </a:lnTo>
                <a:lnTo>
                  <a:pt x="669706" y="669706"/>
                </a:lnTo>
                <a:lnTo>
                  <a:pt x="0" y="669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924447" y="8923447"/>
            <a:ext cx="669706" cy="669706"/>
          </a:xfrm>
          <a:custGeom>
            <a:avLst/>
            <a:gdLst/>
            <a:ahLst/>
            <a:cxnLst/>
            <a:rect r="r" b="b" t="t" l="l"/>
            <a:pathLst>
              <a:path h="669706" w="669706">
                <a:moveTo>
                  <a:pt x="0" y="0"/>
                </a:moveTo>
                <a:lnTo>
                  <a:pt x="669706" y="0"/>
                </a:lnTo>
                <a:lnTo>
                  <a:pt x="669706" y="669706"/>
                </a:lnTo>
                <a:lnTo>
                  <a:pt x="0" y="6697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755164" y="9121183"/>
            <a:ext cx="737850" cy="137117"/>
          </a:xfrm>
          <a:custGeom>
            <a:avLst/>
            <a:gdLst/>
            <a:ahLst/>
            <a:cxnLst/>
            <a:rect r="r" b="b" t="t" l="l"/>
            <a:pathLst>
              <a:path h="137117" w="737850">
                <a:moveTo>
                  <a:pt x="0" y="0"/>
                </a:moveTo>
                <a:lnTo>
                  <a:pt x="737850" y="0"/>
                </a:lnTo>
                <a:lnTo>
                  <a:pt x="737850" y="137117"/>
                </a:lnTo>
                <a:lnTo>
                  <a:pt x="0" y="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94986" y="1028700"/>
            <a:ext cx="737850" cy="137117"/>
          </a:xfrm>
          <a:custGeom>
            <a:avLst/>
            <a:gdLst/>
            <a:ahLst/>
            <a:cxnLst/>
            <a:rect r="r" b="b" t="t" l="l"/>
            <a:pathLst>
              <a:path h="137117" w="737850">
                <a:moveTo>
                  <a:pt x="0" y="0"/>
                </a:moveTo>
                <a:lnTo>
                  <a:pt x="737850" y="0"/>
                </a:lnTo>
                <a:lnTo>
                  <a:pt x="737850" y="137117"/>
                </a:lnTo>
                <a:lnTo>
                  <a:pt x="0" y="137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45213" y="4147814"/>
            <a:ext cx="12797575" cy="275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64"/>
              </a:lnSpc>
            </a:pPr>
            <a:r>
              <a:rPr lang="en-US" sz="11015">
                <a:solidFill>
                  <a:srgbClr val="FFFFFF"/>
                </a:solidFill>
                <a:latin typeface="Bobby Jones"/>
              </a:rPr>
              <a:t>Terima Kasih Atas Perhatianya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87945" y="3452914"/>
            <a:ext cx="11912109" cy="572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7"/>
              </a:lnSpc>
            </a:pPr>
            <a:r>
              <a:rPr lang="en-US" sz="4449" spc="783">
                <a:solidFill>
                  <a:srgbClr val="FFFFFF"/>
                </a:solidFill>
                <a:latin typeface="Bobby Jones"/>
              </a:rPr>
              <a:t>Presentasi Telah Selesai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DAF5kVsNzOY</dc:identifier>
  <dcterms:modified xsi:type="dcterms:W3CDTF">2011-08-01T06:04:30Z</dcterms:modified>
  <cp:revision>1</cp:revision>
  <dc:title>Biru dan Kuning Ilustrasi Presentasi Mengenal Komponen Komputer</dc:title>
</cp:coreProperties>
</file>